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6" r:id="rId4"/>
    <p:sldMasterId id="2147483745" r:id="rId5"/>
  </p:sldMasterIdLst>
  <p:notesMasterIdLst>
    <p:notesMasterId r:id="rId24"/>
  </p:notesMasterIdLst>
  <p:handoutMasterIdLst>
    <p:handoutMasterId r:id="rId25"/>
  </p:handoutMasterIdLst>
  <p:sldIdLst>
    <p:sldId id="256" r:id="rId6"/>
    <p:sldId id="400" r:id="rId7"/>
    <p:sldId id="257" r:id="rId8"/>
    <p:sldId id="396" r:id="rId9"/>
    <p:sldId id="406" r:id="rId10"/>
    <p:sldId id="397" r:id="rId11"/>
    <p:sldId id="395" r:id="rId12"/>
    <p:sldId id="417" r:id="rId13"/>
    <p:sldId id="418" r:id="rId14"/>
    <p:sldId id="419" r:id="rId15"/>
    <p:sldId id="411" r:id="rId16"/>
    <p:sldId id="420" r:id="rId17"/>
    <p:sldId id="421" r:id="rId18"/>
    <p:sldId id="403" r:id="rId19"/>
    <p:sldId id="424" r:id="rId20"/>
    <p:sldId id="427" r:id="rId21"/>
    <p:sldId id="423" r:id="rId22"/>
    <p:sldId id="415" r:id="rId23"/>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84" userDrawn="1">
          <p15:clr>
            <a:srgbClr val="A4A3A4"/>
          </p15:clr>
        </p15:guide>
        <p15:guide id="2" pos="73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27440B-B7CF-8176-DC41-D464CE99A60F}" name="Richard" initials="R" userId="S::rgill@eqbank.ca::cf5ac837-979a-496a-ae8f-bd2e99a573a3" providerId="AD"/>
  <p188:author id="{5A122635-C8EC-4FF0-AB10-E7BC722DFA76}" name="Andrew Moor" initials="AM" userId="S::amoor@eqbank.ca::71fb64c3-4a22-42a8-a45b-bb99d3d8f355" providerId="AD"/>
  <p188:author id="{22BF6C41-4D80-AF33-2205-40518DF3E791}" name="David Wilkes" initials="DW" userId="S::dwilkes@eqbank.ca::f9efa626-a177-468e-ac94-d0ceec37f4b2" providerId="AD"/>
  <p188:author id="{B0828146-AA05-E868-9554-86F4A1FE010E}" name="Abhishek Kulkarni" initials="AK" userId="S::akulkarni@eqbank.ca::bbe6a944-d6fc-4ada-8792-c652d2b00c92" providerId="AD"/>
  <p188:author id="{2C937669-8222-5E68-8875-827A9C0E8F24}" name="Caitlin Chua" initials="CC" userId="S::cchua@eqbank.ca::2fba4125-efa5-45b5-82d9-9813798b763b" providerId="AD"/>
  <p188:author id="{8205F16A-913A-949B-695A-018DC5EA78B1}" name="Ernie Stapleton" initials="ES" userId="S::ernie@fundamental.ca::394a4ca0-9e53-466b-ac65-a844152c47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33991"/>
    <a:srgbClr val="FFCB31"/>
    <a:srgbClr val="000000"/>
    <a:srgbClr val="F5F5F5"/>
    <a:srgbClr val="1F2729"/>
    <a:srgbClr val="F3D7E9"/>
    <a:srgbClr val="FFEAAF"/>
    <a:srgbClr val="FFE393"/>
    <a:srgbClr val="F3D6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69" autoAdjust="0"/>
    <p:restoredTop sz="96327"/>
  </p:normalViewPr>
  <p:slideViewPr>
    <p:cSldViewPr snapToGrid="0">
      <p:cViewPr varScale="1">
        <p:scale>
          <a:sx n="155" d="100"/>
          <a:sy n="155" d="100"/>
        </p:scale>
        <p:origin x="84" y="183"/>
      </p:cViewPr>
      <p:guideLst>
        <p:guide orient="horz" pos="3984"/>
        <p:guide pos="7360"/>
      </p:guideLst>
    </p:cSldViewPr>
  </p:slideViewPr>
  <p:outlineViewPr>
    <p:cViewPr>
      <p:scale>
        <a:sx n="33" d="100"/>
        <a:sy n="33" d="100"/>
      </p:scale>
      <p:origin x="0" y="-504"/>
    </p:cViewPr>
  </p:outlineViewPr>
  <p:notesTextViewPr>
    <p:cViewPr>
      <p:scale>
        <a:sx n="1" d="1"/>
        <a:sy n="1" d="1"/>
      </p:scale>
      <p:origin x="0" y="0"/>
    </p:cViewPr>
  </p:notesTextViewPr>
  <p:notesViewPr>
    <p:cSldViewPr snapToGrid="0">
      <p:cViewPr>
        <p:scale>
          <a:sx n="141" d="100"/>
          <a:sy n="141" d="100"/>
        </p:scale>
        <p:origin x="4136" y="-6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A09949-289C-BD4A-A211-A739163201F8}" type="datetimeFigureOut">
              <a:rPr lang="en-US" smtClean="0"/>
              <a:t>6/14/2023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809190-92AC-3944-8A21-680E3A0120C8}" type="slidenum">
              <a:rPr lang="en-US" smtClean="0"/>
              <a:t>‹#›</a:t>
            </a:fld>
            <a:endParaRPr lang="en-US"/>
          </a:p>
        </p:txBody>
      </p:sp>
    </p:spTree>
    <p:extLst>
      <p:ext uri="{BB962C8B-B14F-4D97-AF65-F5344CB8AC3E}">
        <p14:creationId xmlns:p14="http://schemas.microsoft.com/office/powerpoint/2010/main" val="794998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F915B8-DB0F-7E49-9B53-FA5F6EDDABC0}"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44E16-8ACA-4445-AF8A-772AC867488C}" type="slidenum">
              <a:rPr lang="en-US" smtClean="0"/>
              <a:t>‹#›</a:t>
            </a:fld>
            <a:endParaRPr lang="en-US"/>
          </a:p>
        </p:txBody>
      </p:sp>
    </p:spTree>
    <p:extLst>
      <p:ext uri="{BB962C8B-B14F-4D97-AF65-F5344CB8AC3E}">
        <p14:creationId xmlns:p14="http://schemas.microsoft.com/office/powerpoint/2010/main" val="2528133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944E16-8ACA-4445-AF8A-772AC867488C}" type="slidenum">
              <a:rPr lang="en-US" smtClean="0"/>
              <a:t>2</a:t>
            </a:fld>
            <a:endParaRPr lang="en-US"/>
          </a:p>
        </p:txBody>
      </p:sp>
    </p:spTree>
    <p:extLst>
      <p:ext uri="{BB962C8B-B14F-4D97-AF65-F5344CB8AC3E}">
        <p14:creationId xmlns:p14="http://schemas.microsoft.com/office/powerpoint/2010/main" val="2003283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751252-CE54-8A9F-A01C-DF577FA54C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69E7050E-CC0F-45FE-9B7C-D25E045D63F1}"/>
              </a:ext>
            </a:extLst>
          </p:cNvPr>
          <p:cNvSpPr>
            <a:spLocks noGrp="1"/>
          </p:cNvSpPr>
          <p:nvPr>
            <p:ph type="title"/>
          </p:nvPr>
        </p:nvSpPr>
        <p:spPr>
          <a:xfrm>
            <a:off x="261274" y="2857967"/>
            <a:ext cx="5208650" cy="1274195"/>
          </a:xfrm>
          <a:prstGeom prst="rect">
            <a:avLst/>
          </a:prstGeom>
        </p:spPr>
        <p:txBody>
          <a:bodyPr vert="horz" wrap="square" lIns="0" tIns="0" rIns="0" bIns="0" rtlCol="0" anchor="b">
            <a:noAutofit/>
          </a:bodyPr>
          <a:lstStyle>
            <a:lvl1pPr>
              <a:defRPr lang="en-US" sz="4600" dirty="0">
                <a:solidFill>
                  <a:schemeClr val="tx1"/>
                </a:solidFill>
              </a:defRPr>
            </a:lvl1pPr>
          </a:lstStyle>
          <a:p>
            <a:pPr lvl="0" defTabSz="685800"/>
            <a:r>
              <a:rPr lang="en-US"/>
              <a:t>Click to edit Master title style</a:t>
            </a:r>
            <a:endParaRPr lang="en-US" dirty="0"/>
          </a:p>
        </p:txBody>
      </p:sp>
      <p:sp>
        <p:nvSpPr>
          <p:cNvPr id="15" name="Text Placeholder 14">
            <a:extLst>
              <a:ext uri="{FF2B5EF4-FFF2-40B4-BE49-F238E27FC236}">
                <a16:creationId xmlns:a16="http://schemas.microsoft.com/office/drawing/2014/main" id="{47DE50A3-6B87-434E-9F7D-7D0E9F2C3F4F}"/>
              </a:ext>
            </a:extLst>
          </p:cNvPr>
          <p:cNvSpPr>
            <a:spLocks noGrp="1"/>
          </p:cNvSpPr>
          <p:nvPr>
            <p:ph type="body" sz="quarter" idx="10"/>
          </p:nvPr>
        </p:nvSpPr>
        <p:spPr>
          <a:xfrm>
            <a:off x="261272" y="4489438"/>
            <a:ext cx="5208650" cy="276999"/>
          </a:xfrm>
          <a:prstGeom prst="rect">
            <a:avLst/>
          </a:prstGeom>
        </p:spPr>
        <p:txBody>
          <a:bodyPr wrap="square" lIns="0" tIns="0" rIns="0" bIns="0">
            <a:spAutoFit/>
          </a:bodyPr>
          <a:lstStyle>
            <a:lvl1pPr marL="0" indent="0">
              <a:buNone/>
              <a:defRPr sz="2000" b="1">
                <a:solidFill>
                  <a:schemeClr val="tx1"/>
                </a:solidFill>
              </a:defRPr>
            </a:lvl1pPr>
            <a:lvl5pPr marL="1828800" indent="0" algn="l">
              <a:buNone/>
              <a:defRPr sz="1600">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1FCEED8F-745D-4EE2-B275-92EA0DA9E71C}"/>
              </a:ext>
            </a:extLst>
          </p:cNvPr>
          <p:cNvPicPr>
            <a:picLocks noChangeAspect="1"/>
          </p:cNvPicPr>
          <p:nvPr userDrawn="1"/>
        </p:nvPicPr>
        <p:blipFill rotWithShape="1">
          <a:blip r:embed="rId3"/>
          <a:srcRect r="58779"/>
          <a:stretch/>
        </p:blipFill>
        <p:spPr>
          <a:xfrm>
            <a:off x="385098" y="415651"/>
            <a:ext cx="1167658" cy="438700"/>
          </a:xfrm>
          <a:prstGeom prst="rect">
            <a:avLst/>
          </a:prstGeom>
        </p:spPr>
      </p:pic>
    </p:spTree>
    <p:extLst>
      <p:ext uri="{BB962C8B-B14F-4D97-AF65-F5344CB8AC3E}">
        <p14:creationId xmlns:p14="http://schemas.microsoft.com/office/powerpoint/2010/main" val="200132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fault slid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13008D-4135-4EEB-8322-44B927847428}"/>
              </a:ext>
            </a:extLst>
          </p:cNvPr>
          <p:cNvSpPr/>
          <p:nvPr/>
        </p:nvSpPr>
        <p:spPr>
          <a:xfrm>
            <a:off x="328653" y="1238642"/>
            <a:ext cx="1589452" cy="45719"/>
          </a:xfrm>
          <a:prstGeom prst="rect">
            <a:avLst/>
          </a:prstGeom>
          <a:solidFill>
            <a:srgbClr val="FF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344F2447-6A1F-631C-FBB6-C3BABC2EE227}"/>
              </a:ext>
            </a:extLst>
          </p:cNvPr>
          <p:cNvSpPr/>
          <p:nvPr userDrawn="1"/>
        </p:nvSpPr>
        <p:spPr>
          <a:xfrm>
            <a:off x="328653" y="1238642"/>
            <a:ext cx="1589452" cy="45719"/>
          </a:xfrm>
          <a:prstGeom prst="rect">
            <a:avLst/>
          </a:prstGeom>
          <a:solidFill>
            <a:srgbClr val="FF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ooter Placeholder 6">
            <a:extLst>
              <a:ext uri="{FF2B5EF4-FFF2-40B4-BE49-F238E27FC236}">
                <a16:creationId xmlns:a16="http://schemas.microsoft.com/office/drawing/2014/main" id="{0A7A7246-90A6-8714-0D58-7DDFA625D7EB}"/>
              </a:ext>
            </a:extLst>
          </p:cNvPr>
          <p:cNvSpPr>
            <a:spLocks noGrp="1"/>
          </p:cNvSpPr>
          <p:nvPr>
            <p:ph type="ftr" sz="quarter" idx="11"/>
          </p:nvPr>
        </p:nvSpPr>
        <p:spPr/>
        <p:txBody>
          <a:bodyPr/>
          <a:lstStyle/>
          <a:p>
            <a:r>
              <a:rPr lang="en-CA" dirty="0"/>
              <a:t>Source: source</a:t>
            </a:r>
          </a:p>
        </p:txBody>
      </p:sp>
      <p:sp>
        <p:nvSpPr>
          <p:cNvPr id="3" name="Title 2">
            <a:extLst>
              <a:ext uri="{FF2B5EF4-FFF2-40B4-BE49-F238E27FC236}">
                <a16:creationId xmlns:a16="http://schemas.microsoft.com/office/drawing/2014/main" id="{74E4AA19-4C6A-CC8B-AADB-D0F2ECC8470E}"/>
              </a:ext>
            </a:extLst>
          </p:cNvPr>
          <p:cNvSpPr>
            <a:spLocks noGrp="1"/>
          </p:cNvSpPr>
          <p:nvPr>
            <p:ph type="title"/>
          </p:nvPr>
        </p:nvSpPr>
        <p:spPr/>
        <p:txBody>
          <a:bodyPr/>
          <a:lstStyle/>
          <a:p>
            <a:r>
              <a:rPr lang="en-US"/>
              <a:t>Click to edit Master title style</a:t>
            </a:r>
            <a:endParaRPr lang="en-CA"/>
          </a:p>
        </p:txBody>
      </p:sp>
      <p:sp>
        <p:nvSpPr>
          <p:cNvPr id="10" name="Text Placeholder 9">
            <a:extLst>
              <a:ext uri="{FF2B5EF4-FFF2-40B4-BE49-F238E27FC236}">
                <a16:creationId xmlns:a16="http://schemas.microsoft.com/office/drawing/2014/main" id="{6BB94996-E26D-77AC-A971-DA9BC6114357}"/>
              </a:ext>
            </a:extLst>
          </p:cNvPr>
          <p:cNvSpPr>
            <a:spLocks noGrp="1"/>
          </p:cNvSpPr>
          <p:nvPr>
            <p:ph type="body" sz="quarter" idx="12"/>
          </p:nvPr>
        </p:nvSpPr>
        <p:spPr>
          <a:xfrm>
            <a:off x="365125" y="1760538"/>
            <a:ext cx="2917825" cy="162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6023092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rgbClr val="D7D8D7"/>
        </a:solidFill>
        <a:effectLst/>
      </p:bgPr>
    </p:bg>
    <p:spTree>
      <p:nvGrpSpPr>
        <p:cNvPr id="1" name=""/>
        <p:cNvGrpSpPr/>
        <p:nvPr/>
      </p:nvGrpSpPr>
      <p:grpSpPr>
        <a:xfrm>
          <a:off x="0" y="0"/>
          <a:ext cx="0" cy="0"/>
          <a:chOff x="0" y="0"/>
          <a:chExt cx="0" cy="0"/>
        </a:xfrm>
      </p:grpSpPr>
      <p:pic>
        <p:nvPicPr>
          <p:cNvPr id="6" name="Picture 5" descr="A picture containing text, silhouette, vector graphics, clipart&#10;&#10;Description automatically generated">
            <a:extLst>
              <a:ext uri="{FF2B5EF4-FFF2-40B4-BE49-F238E27FC236}">
                <a16:creationId xmlns:a16="http://schemas.microsoft.com/office/drawing/2014/main" id="{48C6AA20-DDA9-BE16-416C-2969A4FE5133}"/>
              </a:ext>
            </a:extLst>
          </p:cNvPr>
          <p:cNvPicPr>
            <a:picLocks noChangeAspect="1"/>
          </p:cNvPicPr>
          <p:nvPr userDrawn="1"/>
        </p:nvPicPr>
        <p:blipFill>
          <a:blip r:embed="rId2"/>
          <a:stretch>
            <a:fillRect/>
          </a:stretch>
        </p:blipFill>
        <p:spPr>
          <a:xfrm>
            <a:off x="3623517" y="1595800"/>
            <a:ext cx="3596357" cy="3666400"/>
          </a:xfrm>
          <a:prstGeom prst="rect">
            <a:avLst/>
          </a:prstGeom>
        </p:spPr>
      </p:pic>
      <p:sp>
        <p:nvSpPr>
          <p:cNvPr id="9" name="Text Placeholder 8">
            <a:extLst>
              <a:ext uri="{FF2B5EF4-FFF2-40B4-BE49-F238E27FC236}">
                <a16:creationId xmlns:a16="http://schemas.microsoft.com/office/drawing/2014/main" id="{D468CA6B-3F12-6B64-55EC-7AFF670FEB26}"/>
              </a:ext>
            </a:extLst>
          </p:cNvPr>
          <p:cNvSpPr>
            <a:spLocks noGrp="1"/>
          </p:cNvSpPr>
          <p:nvPr>
            <p:ph type="body" sz="quarter" idx="10"/>
          </p:nvPr>
        </p:nvSpPr>
        <p:spPr>
          <a:xfrm>
            <a:off x="4337050" y="2819602"/>
            <a:ext cx="4740962" cy="1218795"/>
          </a:xfrm>
          <a:prstGeom prst="rect">
            <a:avLst/>
          </a:prstGeom>
        </p:spPr>
        <p:txBody>
          <a:bodyPr vert="horz" wrap="square" lIns="0" tIns="0" rIns="0" bIns="0" rtlCol="0" anchor="ctr" anchorCtr="0">
            <a:spAutoFit/>
          </a:bodyPr>
          <a:lstStyle>
            <a:lvl1pPr>
              <a:defRPr lang="en-US" sz="4400" b="1" u="none" baseline="0" dirty="0" smtClean="0">
                <a:uFill>
                  <a:solidFill>
                    <a:srgbClr val="FFD300"/>
                  </a:solidFill>
                </a:uFill>
                <a:latin typeface="+mj-lt"/>
                <a:ea typeface="+mj-ea"/>
                <a:cs typeface="+mj-cs"/>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lvl="0">
              <a:spcBef>
                <a:spcPct val="0"/>
              </a:spcBef>
            </a:pPr>
            <a:r>
              <a:rPr lang="en-US"/>
              <a:t>Click to edit Master text styles</a:t>
            </a:r>
          </a:p>
        </p:txBody>
      </p:sp>
    </p:spTree>
    <p:extLst>
      <p:ext uri="{BB962C8B-B14F-4D97-AF65-F5344CB8AC3E}">
        <p14:creationId xmlns:p14="http://schemas.microsoft.com/office/powerpoint/2010/main" val="4165350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651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E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2C3FA-24B7-D2D6-9F35-D77B6399E6A4}"/>
              </a:ext>
            </a:extLst>
          </p:cNvPr>
          <p:cNvPicPr>
            <a:picLocks noChangeAspect="1"/>
          </p:cNvPicPr>
          <p:nvPr userDrawn="1"/>
        </p:nvPicPr>
        <p:blipFill>
          <a:blip r:embed="rId2"/>
          <a:srcRect/>
          <a:stretch/>
        </p:blipFill>
        <p:spPr>
          <a:xfrm>
            <a:off x="1540754" y="2723517"/>
            <a:ext cx="9110491" cy="1410966"/>
          </a:xfrm>
          <a:prstGeom prst="rect">
            <a:avLst/>
          </a:prstGeom>
        </p:spPr>
      </p:pic>
      <p:sp>
        <p:nvSpPr>
          <p:cNvPr id="6" name="TextBox 5">
            <a:extLst>
              <a:ext uri="{FF2B5EF4-FFF2-40B4-BE49-F238E27FC236}">
                <a16:creationId xmlns:a16="http://schemas.microsoft.com/office/drawing/2014/main" id="{A8620E7C-2AFB-84F4-7F95-FCB8CF01DFD7}"/>
              </a:ext>
            </a:extLst>
          </p:cNvPr>
          <p:cNvSpPr txBox="1"/>
          <p:nvPr userDrawn="1"/>
        </p:nvSpPr>
        <p:spPr>
          <a:xfrm>
            <a:off x="1540754" y="4599835"/>
            <a:ext cx="9227765" cy="646331"/>
          </a:xfrm>
          <a:prstGeom prst="rect">
            <a:avLst/>
          </a:prstGeom>
          <a:noFill/>
        </p:spPr>
        <p:txBody>
          <a:bodyPr wrap="square">
            <a:spAutoFit/>
          </a:bodyPr>
          <a:lstStyle/>
          <a:p>
            <a:pPr marL="0" marR="0" algn="ctr">
              <a:spcBef>
                <a:spcPts val="0"/>
              </a:spcBef>
              <a:spcAft>
                <a:spcPts val="1200"/>
              </a:spcAft>
            </a:pPr>
            <a:r>
              <a:rPr lang="en-CA" sz="1200" b="1" i="1" dirty="0">
                <a:solidFill>
                  <a:schemeClr val="bg2">
                    <a:lumMod val="75000"/>
                  </a:schemeClr>
                </a:solidFill>
                <a:effectLst/>
                <a:latin typeface="+mj-lt"/>
                <a:ea typeface="Calibri" panose="020F0502020204030204" pitchFamily="34" charset="0"/>
              </a:rPr>
              <a:t>A note about the cover: </a:t>
            </a:r>
            <a:r>
              <a:rPr lang="en-CA" sz="1200" i="1" dirty="0">
                <a:solidFill>
                  <a:schemeClr val="bg2">
                    <a:lumMod val="75000"/>
                  </a:schemeClr>
                </a:solidFill>
                <a:effectLst/>
                <a:latin typeface="+mj-lt"/>
                <a:ea typeface="Calibri" panose="020F0502020204030204" pitchFamily="34" charset="0"/>
              </a:rPr>
              <a:t>The photo selected is meant to be a powerful expression of our commitment to challenge the status quo in Canadian banking. We believe the confidence depicted is synonymous with the Bank’s bold ambition to drive change. Our approach provides a unique perspective within the market which is clearly demonstrated with the strikingly beautiful image presented.</a:t>
            </a:r>
            <a:endParaRPr lang="en-US" sz="1200" dirty="0">
              <a:solidFill>
                <a:schemeClr val="bg2">
                  <a:lumMod val="75000"/>
                </a:schemeClr>
              </a:solidFill>
              <a:effectLst/>
              <a:latin typeface="+mj-lt"/>
              <a:ea typeface="Calibri" panose="020F0502020204030204" pitchFamily="34" charset="0"/>
            </a:endParaRPr>
          </a:p>
        </p:txBody>
      </p:sp>
    </p:spTree>
    <p:extLst>
      <p:ext uri="{BB962C8B-B14F-4D97-AF65-F5344CB8AC3E}">
        <p14:creationId xmlns:p14="http://schemas.microsoft.com/office/powerpoint/2010/main" val="3252658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150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D9925C-291A-8192-E2C1-52E42B0375B3}"/>
              </a:ext>
            </a:extLst>
          </p:cNvPr>
          <p:cNvPicPr>
            <a:picLocks noChangeAspect="1"/>
          </p:cNvPicPr>
          <p:nvPr userDrawn="1"/>
        </p:nvPicPr>
        <p:blipFill>
          <a:blip r:embed="rId2"/>
          <a:srcRect/>
          <a:stretch/>
        </p:blipFill>
        <p:spPr>
          <a:xfrm>
            <a:off x="9496425" y="336651"/>
            <a:ext cx="2328696" cy="360651"/>
          </a:xfrm>
          <a:prstGeom prst="rect">
            <a:avLst/>
          </a:prstGeom>
        </p:spPr>
      </p:pic>
    </p:spTree>
    <p:extLst>
      <p:ext uri="{BB962C8B-B14F-4D97-AF65-F5344CB8AC3E}">
        <p14:creationId xmlns:p14="http://schemas.microsoft.com/office/powerpoint/2010/main" val="396514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silhouette, vector graphics, clipart&#10;&#10;Description automatically generated">
            <a:extLst>
              <a:ext uri="{FF2B5EF4-FFF2-40B4-BE49-F238E27FC236}">
                <a16:creationId xmlns:a16="http://schemas.microsoft.com/office/drawing/2014/main" id="{F72EA23B-361D-7DC5-C91A-8DFD09FB5FEB}"/>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11432995" y="6351129"/>
            <a:ext cx="392126" cy="399763"/>
          </a:xfrm>
          <a:prstGeom prst="rect">
            <a:avLst/>
          </a:prstGeom>
        </p:spPr>
      </p:pic>
      <p:sp>
        <p:nvSpPr>
          <p:cNvPr id="2" name="Title Placeholder 1"/>
          <p:cNvSpPr>
            <a:spLocks noGrp="1"/>
          </p:cNvSpPr>
          <p:nvPr>
            <p:ph type="title"/>
          </p:nvPr>
        </p:nvSpPr>
        <p:spPr>
          <a:xfrm>
            <a:off x="328653" y="839766"/>
            <a:ext cx="11496468" cy="387798"/>
          </a:xfrm>
          <a:prstGeom prst="rect">
            <a:avLst/>
          </a:prstGeom>
        </p:spPr>
        <p:txBody>
          <a:bodyPr vert="horz" lIns="0" tIns="0" rIns="0" bIns="0" rtlCol="0" anchor="b">
            <a:noAutofit/>
          </a:bodyPr>
          <a:lstStyle/>
          <a:p>
            <a:pPr lvl="0"/>
            <a:r>
              <a:rPr lang="en-US"/>
              <a:t>Click to edit Master title style</a:t>
            </a:r>
            <a:endParaRPr lang="en-US" dirty="0"/>
          </a:p>
        </p:txBody>
      </p:sp>
      <p:sp>
        <p:nvSpPr>
          <p:cNvPr id="13" name="Slide Number Placeholder 5"/>
          <p:cNvSpPr txBox="1">
            <a:spLocks/>
          </p:cNvSpPr>
          <p:nvPr/>
        </p:nvSpPr>
        <p:spPr>
          <a:xfrm>
            <a:off x="11384721" y="6351125"/>
            <a:ext cx="507784" cy="382445"/>
          </a:xfrm>
          <a:prstGeom prst="rect">
            <a:avLst/>
          </a:prstGeom>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A92041F-32CE-4F45-8852-59B5D2D42A9C}" type="slidenum">
              <a:rPr lang="en-US" sz="1000" smtClean="0">
                <a:solidFill>
                  <a:srgbClr val="535353"/>
                </a:solidFill>
                <a:latin typeface="Arial" charset="0"/>
                <a:ea typeface="Arial" charset="0"/>
                <a:cs typeface="Arial" charset="0"/>
              </a:rPr>
              <a:pPr algn="ctr"/>
              <a:t>‹#›</a:t>
            </a:fld>
            <a:endParaRPr lang="en-US" sz="1000" dirty="0">
              <a:solidFill>
                <a:srgbClr val="535353"/>
              </a:solidFill>
              <a:latin typeface="Arial" charset="0"/>
              <a:ea typeface="Arial" charset="0"/>
              <a:cs typeface="Arial" charset="0"/>
            </a:endParaRPr>
          </a:p>
        </p:txBody>
      </p:sp>
      <p:pic>
        <p:nvPicPr>
          <p:cNvPr id="10" name="Picture 9">
            <a:extLst>
              <a:ext uri="{FF2B5EF4-FFF2-40B4-BE49-F238E27FC236}">
                <a16:creationId xmlns:a16="http://schemas.microsoft.com/office/drawing/2014/main" id="{2B0F5A80-4A41-A3A6-A738-A49B21C06F3E}"/>
              </a:ext>
            </a:extLst>
          </p:cNvPr>
          <p:cNvPicPr>
            <a:picLocks noChangeAspect="1"/>
          </p:cNvPicPr>
          <p:nvPr userDrawn="1"/>
        </p:nvPicPr>
        <p:blipFill>
          <a:blip r:embed="rId8"/>
          <a:srcRect/>
          <a:stretch/>
        </p:blipFill>
        <p:spPr>
          <a:xfrm>
            <a:off x="9496425" y="175281"/>
            <a:ext cx="2328696" cy="360651"/>
          </a:xfrm>
          <a:prstGeom prst="rect">
            <a:avLst/>
          </a:prstGeom>
        </p:spPr>
      </p:pic>
      <p:sp>
        <p:nvSpPr>
          <p:cNvPr id="15" name="Footer Placeholder 14">
            <a:extLst>
              <a:ext uri="{FF2B5EF4-FFF2-40B4-BE49-F238E27FC236}">
                <a16:creationId xmlns:a16="http://schemas.microsoft.com/office/drawing/2014/main" id="{69219560-8021-9256-0DB9-868385A0DE48}"/>
              </a:ext>
            </a:extLst>
          </p:cNvPr>
          <p:cNvSpPr>
            <a:spLocks noGrp="1"/>
          </p:cNvSpPr>
          <p:nvPr>
            <p:ph type="ftr" sz="quarter" idx="3"/>
          </p:nvPr>
        </p:nvSpPr>
        <p:spPr>
          <a:xfrm>
            <a:off x="328653" y="6465403"/>
            <a:ext cx="4114800" cy="153888"/>
          </a:xfrm>
          <a:prstGeom prst="rect">
            <a:avLst/>
          </a:prstGeom>
        </p:spPr>
        <p:txBody>
          <a:bodyPr vert="horz" lIns="0" tIns="0" rIns="0" bIns="0" rtlCol="0" anchor="b" anchorCtr="0">
            <a:spAutoFit/>
          </a:bodyPr>
          <a:lstStyle>
            <a:lvl1pPr>
              <a:defRPr lang="en-US" sz="1000">
                <a:latin typeface="Arial" charset="0"/>
                <a:ea typeface="Arial" charset="0"/>
                <a:cs typeface="Arial" charset="0"/>
              </a:defRPr>
            </a:lvl1pPr>
          </a:lstStyle>
          <a:p>
            <a:endParaRPr lang="en-CA"/>
          </a:p>
        </p:txBody>
      </p:sp>
      <p:sp>
        <p:nvSpPr>
          <p:cNvPr id="9" name="Text Placeholder 8">
            <a:extLst>
              <a:ext uri="{FF2B5EF4-FFF2-40B4-BE49-F238E27FC236}">
                <a16:creationId xmlns:a16="http://schemas.microsoft.com/office/drawing/2014/main" id="{F83683DD-8812-913F-EA74-682096370C29}"/>
              </a:ext>
            </a:extLst>
          </p:cNvPr>
          <p:cNvSpPr>
            <a:spLocks noGrp="1"/>
          </p:cNvSpPr>
          <p:nvPr>
            <p:ph type="body" idx="1"/>
          </p:nvPr>
        </p:nvSpPr>
        <p:spPr>
          <a:xfrm>
            <a:off x="328653" y="1505880"/>
            <a:ext cx="3198318" cy="1384995"/>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1568465"/>
      </p:ext>
    </p:extLst>
  </p:cSld>
  <p:clrMap bg1="lt1" tx1="dk1" bg2="lt2" tx2="dk2" accent1="accent1" accent2="accent2" accent3="accent3" accent4="accent4" accent5="accent5" accent6="accent6" hlink="hlink" folHlink="folHlink"/>
  <p:sldLayoutIdLst>
    <p:sldLayoutId id="2147483737" r:id="rId1"/>
    <p:sldLayoutId id="2147483741" r:id="rId2"/>
    <p:sldLayoutId id="2147483739" r:id="rId3"/>
    <p:sldLayoutId id="2147483743" r:id="rId4"/>
    <p:sldLayoutId id="2147483744" r:id="rId5"/>
  </p:sldLayoutIdLst>
  <p:txStyles>
    <p:titleStyle>
      <a:lvl1pPr algn="l" defTabSz="914400" rtl="0" eaLnBrk="1" latinLnBrk="0" hangingPunct="1">
        <a:lnSpc>
          <a:spcPct val="90000"/>
        </a:lnSpc>
        <a:spcBef>
          <a:spcPct val="0"/>
        </a:spcBef>
        <a:buNone/>
        <a:defRPr lang="en-US" sz="2400" b="1" u="none" kern="1200" baseline="0" dirty="0">
          <a:solidFill>
            <a:schemeClr val="bg2">
              <a:lumMod val="10000"/>
            </a:schemeClr>
          </a:solidFill>
          <a:uFill>
            <a:solidFill>
              <a:srgbClr val="FFD300"/>
            </a:solidFill>
          </a:uFill>
          <a:latin typeface="+mj-lt"/>
          <a:ea typeface="+mj-ea"/>
          <a:cs typeface="+mj-cs"/>
        </a:defRPr>
      </a:lvl1pPr>
    </p:titleStyle>
    <p:bodyStyle>
      <a:lvl1pPr marL="0" indent="0" algn="l" defTabSz="685800" rtl="0" eaLnBrk="1" latinLnBrk="0" hangingPunct="1">
        <a:lnSpc>
          <a:spcPct val="100000"/>
        </a:lnSpc>
        <a:spcBef>
          <a:spcPts val="300"/>
        </a:spcBef>
        <a:spcAft>
          <a:spcPts val="300"/>
        </a:spcAft>
        <a:buClr>
          <a:srgbClr val="C33991"/>
        </a:buClr>
        <a:buFont typeface="Arial" panose="020B0604020202020204" pitchFamily="34" charset="0"/>
        <a:buNone/>
        <a:defRPr lang="en-US" sz="1400" kern="1200" dirty="0" smtClean="0">
          <a:solidFill>
            <a:schemeClr val="bg2">
              <a:lumMod val="10000"/>
            </a:schemeClr>
          </a:solidFill>
          <a:latin typeface="+mn-lt"/>
          <a:ea typeface="+mn-ea"/>
          <a:cs typeface="+mn-cs"/>
        </a:defRPr>
      </a:lvl1pPr>
      <a:lvl2pPr marL="179388" indent="-179388" algn="l" defTabSz="914400" rtl="0" eaLnBrk="1" latinLnBrk="0" hangingPunct="1">
        <a:lnSpc>
          <a:spcPct val="100000"/>
        </a:lnSpc>
        <a:spcBef>
          <a:spcPts val="300"/>
        </a:spcBef>
        <a:spcAft>
          <a:spcPts val="300"/>
        </a:spcAft>
        <a:buClr>
          <a:srgbClr val="C33991"/>
        </a:buClr>
        <a:buFont typeface="Arial" panose="020B0604020202020204" pitchFamily="34" charset="0"/>
        <a:buChar char="●"/>
        <a:defRPr lang="en-US" sz="1400" kern="1200" dirty="0" smtClean="0">
          <a:solidFill>
            <a:schemeClr val="bg2">
              <a:lumMod val="10000"/>
            </a:schemeClr>
          </a:solidFill>
          <a:latin typeface="+mn-lt"/>
          <a:ea typeface="+mn-ea"/>
          <a:cs typeface="+mn-cs"/>
        </a:defRPr>
      </a:lvl2pPr>
      <a:lvl3pPr marL="446088" indent="-177800" algn="l" defTabSz="914400" rtl="0" eaLnBrk="1" latinLnBrk="0" hangingPunct="1">
        <a:lnSpc>
          <a:spcPct val="100000"/>
        </a:lnSpc>
        <a:spcBef>
          <a:spcPts val="300"/>
        </a:spcBef>
        <a:spcAft>
          <a:spcPts val="300"/>
        </a:spcAft>
        <a:buClr>
          <a:srgbClr val="C33991"/>
        </a:buClr>
        <a:buFont typeface="Courier New" panose="02070309020205020404" pitchFamily="49" charset="0"/>
        <a:buChar char="o"/>
        <a:defRPr lang="en-US" sz="1400" kern="1200" dirty="0" smtClean="0">
          <a:solidFill>
            <a:schemeClr val="bg2">
              <a:lumMod val="10000"/>
            </a:schemeClr>
          </a:solidFill>
          <a:latin typeface="+mn-lt"/>
          <a:ea typeface="+mn-ea"/>
          <a:cs typeface="+mn-cs"/>
        </a:defRPr>
      </a:lvl3pPr>
      <a:lvl4pPr marL="715963" indent="-179388" algn="l" defTabSz="914400" rtl="0" eaLnBrk="1" latinLnBrk="0" hangingPunct="1">
        <a:lnSpc>
          <a:spcPct val="100000"/>
        </a:lnSpc>
        <a:spcBef>
          <a:spcPts val="300"/>
        </a:spcBef>
        <a:spcAft>
          <a:spcPts val="300"/>
        </a:spcAft>
        <a:buClr>
          <a:srgbClr val="C33991"/>
        </a:buClr>
        <a:buFont typeface="Wingdings" panose="05000000000000000000" pitchFamily="2" charset="2"/>
        <a:buChar char="§"/>
        <a:defRPr lang="en-US" sz="1400" kern="1200" dirty="0" smtClean="0">
          <a:solidFill>
            <a:schemeClr val="bg2">
              <a:lumMod val="10000"/>
            </a:schemeClr>
          </a:solidFill>
          <a:latin typeface="+mn-lt"/>
          <a:ea typeface="+mn-ea"/>
          <a:cs typeface="+mn-cs"/>
        </a:defRPr>
      </a:lvl4pPr>
      <a:lvl5pPr marL="985838" indent="-176213" algn="l" defTabSz="914400" rtl="0" eaLnBrk="1" latinLnBrk="0" hangingPunct="1">
        <a:lnSpc>
          <a:spcPct val="100000"/>
        </a:lnSpc>
        <a:spcBef>
          <a:spcPts val="300"/>
        </a:spcBef>
        <a:spcAft>
          <a:spcPts val="300"/>
        </a:spcAft>
        <a:buClr>
          <a:srgbClr val="C33991"/>
        </a:buClr>
        <a:buFont typeface="Arial" panose="020B0604020202020204" pitchFamily="34" charset="0"/>
        <a:buChar char="–"/>
        <a:defRPr lang="en-US" sz="1400" kern="1200" dirty="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834293"/>
      </p:ext>
    </p:extLst>
  </p:cSld>
  <p:clrMap bg1="lt1" tx1="dk1" bg2="lt2" tx2="dk2" accent1="accent1" accent2="accent2" accent3="accent3" accent4="accent4" accent5="accent5" accent6="accent6" hlink="hlink" folHlink="folHlink"/>
  <p:sldLayoutIdLst>
    <p:sldLayoutId id="2147483648"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E6479-05C2-4E46-9A60-1DF46ED3C8F7}"/>
              </a:ext>
            </a:extLst>
          </p:cNvPr>
          <p:cNvSpPr>
            <a:spLocks noGrp="1"/>
          </p:cNvSpPr>
          <p:nvPr>
            <p:ph type="title"/>
          </p:nvPr>
        </p:nvSpPr>
        <p:spPr>
          <a:xfrm>
            <a:off x="241738" y="1694571"/>
            <a:ext cx="5194786" cy="2535843"/>
          </a:xfrm>
        </p:spPr>
        <p:txBody>
          <a:bodyPr vert="horz">
            <a:noAutofit/>
          </a:bodyPr>
          <a:lstStyle/>
          <a:p>
            <a:pPr algn="ctr"/>
            <a:r>
              <a:rPr lang="en-US" sz="5500" dirty="0">
                <a:latin typeface="Open Sans" panose="020B0606030504020204" pitchFamily="34" charset="0"/>
                <a:ea typeface="Open Sans" panose="020B0606030504020204" pitchFamily="34" charset="0"/>
                <a:cs typeface="Open Sans" panose="020B0606030504020204" pitchFamily="34" charset="0"/>
              </a:rPr>
              <a:t>Open Banking</a:t>
            </a:r>
          </a:p>
        </p:txBody>
      </p:sp>
      <p:sp>
        <p:nvSpPr>
          <p:cNvPr id="3" name="Text Placeholder 2">
            <a:extLst>
              <a:ext uri="{FF2B5EF4-FFF2-40B4-BE49-F238E27FC236}">
                <a16:creationId xmlns:a16="http://schemas.microsoft.com/office/drawing/2014/main" id="{323F438D-19D5-4E25-A3EC-6710E51709EE}"/>
              </a:ext>
            </a:extLst>
          </p:cNvPr>
          <p:cNvSpPr>
            <a:spLocks noGrp="1"/>
          </p:cNvSpPr>
          <p:nvPr>
            <p:ph type="body" sz="quarter" idx="10"/>
          </p:nvPr>
        </p:nvSpPr>
        <p:spPr>
          <a:xfrm>
            <a:off x="376881" y="4422949"/>
            <a:ext cx="5059639" cy="692497"/>
          </a:xfrm>
        </p:spPr>
        <p:txBody>
          <a:bodyPr/>
          <a:lstStyle/>
          <a:p>
            <a:pPr algn="ctr"/>
            <a:r>
              <a:rPr lang="en-US" i="1" dirty="0">
                <a:solidFill>
                  <a:srgbClr val="333333"/>
                </a:solidFill>
                <a:latin typeface="Open Sans" panose="020B0606030504020204" pitchFamily="34" charset="0"/>
                <a:ea typeface="Open Sans" panose="020B0606030504020204" pitchFamily="34" charset="0"/>
                <a:cs typeface="Open Sans" panose="020B0606030504020204" pitchFamily="34" charset="0"/>
              </a:rPr>
              <a:t>D</a:t>
            </a:r>
            <a:r>
              <a:rPr lang="en-US" b="1" i="1"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efining personal rights and freedoms </a:t>
            </a:r>
          </a:p>
          <a:p>
            <a:pPr algn="ctr"/>
            <a:r>
              <a:rPr lang="en-US" b="1" i="1"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in a digital society</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2">
            <a:extLst>
              <a:ext uri="{FF2B5EF4-FFF2-40B4-BE49-F238E27FC236}">
                <a16:creationId xmlns:a16="http://schemas.microsoft.com/office/drawing/2014/main" id="{FE47344D-DD32-5729-52EB-2A93DCACE488}"/>
              </a:ext>
            </a:extLst>
          </p:cNvPr>
          <p:cNvSpPr txBox="1">
            <a:spLocks/>
          </p:cNvSpPr>
          <p:nvPr/>
        </p:nvSpPr>
        <p:spPr>
          <a:xfrm>
            <a:off x="1207197" y="5538775"/>
            <a:ext cx="5059639" cy="276999"/>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300"/>
              </a:spcBef>
              <a:spcAft>
                <a:spcPts val="300"/>
              </a:spcAft>
              <a:buClr>
                <a:srgbClr val="C33991"/>
              </a:buClr>
              <a:buFont typeface="Arial" panose="020B0604020202020204" pitchFamily="34" charset="0"/>
              <a:buNone/>
              <a:defRPr lang="en-US" sz="2000" b="1" kern="1200">
                <a:solidFill>
                  <a:schemeClr val="tx1"/>
                </a:solidFill>
                <a:latin typeface="+mn-lt"/>
                <a:ea typeface="+mn-ea"/>
                <a:cs typeface="+mn-cs"/>
              </a:defRPr>
            </a:lvl1pPr>
            <a:lvl2pPr marL="179388" indent="-179388" algn="l" defTabSz="914400" rtl="0" eaLnBrk="1" latinLnBrk="0" hangingPunct="1">
              <a:lnSpc>
                <a:spcPct val="100000"/>
              </a:lnSpc>
              <a:spcBef>
                <a:spcPts val="300"/>
              </a:spcBef>
              <a:spcAft>
                <a:spcPts val="300"/>
              </a:spcAft>
              <a:buClr>
                <a:srgbClr val="C33991"/>
              </a:buClr>
              <a:buFont typeface="Arial" panose="020B0604020202020204" pitchFamily="34" charset="0"/>
              <a:buChar char="●"/>
              <a:defRPr lang="en-US" sz="1400" kern="1200" dirty="0" smtClean="0">
                <a:solidFill>
                  <a:schemeClr val="bg2">
                    <a:lumMod val="10000"/>
                  </a:schemeClr>
                </a:solidFill>
                <a:latin typeface="+mn-lt"/>
                <a:ea typeface="+mn-ea"/>
                <a:cs typeface="+mn-cs"/>
              </a:defRPr>
            </a:lvl2pPr>
            <a:lvl3pPr marL="446088" indent="-177800" algn="l" defTabSz="914400" rtl="0" eaLnBrk="1" latinLnBrk="0" hangingPunct="1">
              <a:lnSpc>
                <a:spcPct val="100000"/>
              </a:lnSpc>
              <a:spcBef>
                <a:spcPts val="300"/>
              </a:spcBef>
              <a:spcAft>
                <a:spcPts val="300"/>
              </a:spcAft>
              <a:buClr>
                <a:srgbClr val="C33991"/>
              </a:buClr>
              <a:buFont typeface="Courier New" panose="02070309020205020404" pitchFamily="49" charset="0"/>
              <a:buChar char="o"/>
              <a:defRPr lang="en-US" sz="1400" kern="1200" dirty="0" smtClean="0">
                <a:solidFill>
                  <a:schemeClr val="bg2">
                    <a:lumMod val="10000"/>
                  </a:schemeClr>
                </a:solidFill>
                <a:latin typeface="+mn-lt"/>
                <a:ea typeface="+mn-ea"/>
                <a:cs typeface="+mn-cs"/>
              </a:defRPr>
            </a:lvl3pPr>
            <a:lvl4pPr marL="715963" indent="-179388" algn="l" defTabSz="914400" rtl="0" eaLnBrk="1" latinLnBrk="0" hangingPunct="1">
              <a:lnSpc>
                <a:spcPct val="100000"/>
              </a:lnSpc>
              <a:spcBef>
                <a:spcPts val="300"/>
              </a:spcBef>
              <a:spcAft>
                <a:spcPts val="300"/>
              </a:spcAft>
              <a:buClr>
                <a:srgbClr val="C33991"/>
              </a:buClr>
              <a:buFont typeface="Wingdings" panose="05000000000000000000" pitchFamily="2" charset="2"/>
              <a:buChar char="§"/>
              <a:defRPr lang="en-US" sz="1400" kern="1200" dirty="0" smtClean="0">
                <a:solidFill>
                  <a:schemeClr val="bg2">
                    <a:lumMod val="10000"/>
                  </a:schemeClr>
                </a:solidFill>
                <a:latin typeface="+mn-lt"/>
                <a:ea typeface="+mn-ea"/>
                <a:cs typeface="+mn-cs"/>
              </a:defRPr>
            </a:lvl4pPr>
            <a:lvl5pPr marL="1828800" indent="0" algn="l" defTabSz="914400" rtl="0" eaLnBrk="1" latinLnBrk="0" hangingPunct="1">
              <a:lnSpc>
                <a:spcPct val="100000"/>
              </a:lnSpc>
              <a:spcBef>
                <a:spcPts val="300"/>
              </a:spcBef>
              <a:spcAft>
                <a:spcPts val="300"/>
              </a:spcAft>
              <a:buClr>
                <a:srgbClr val="C33991"/>
              </a:buClr>
              <a:buFont typeface="Arial" panose="020B0604020202020204" pitchFamily="34" charset="0"/>
              <a:buNone/>
              <a:defRPr lang="en-US"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i="1">
                <a:solidFill>
                  <a:srgbClr val="333333"/>
                </a:solidFill>
                <a:latin typeface="Open Sans" panose="020B0606030504020204" pitchFamily="34" charset="0"/>
                <a:ea typeface="Open Sans" panose="020B0606030504020204" pitchFamily="34" charset="0"/>
                <a:cs typeface="Open Sans" panose="020B0606030504020204" pitchFamily="34" charset="0"/>
              </a:rPr>
              <a:t>Andrew </a:t>
            </a:r>
            <a:r>
              <a:rPr lang="en-US" sz="1800" i="1" dirty="0">
                <a:solidFill>
                  <a:srgbClr val="333333"/>
                </a:solidFill>
                <a:latin typeface="Open Sans" panose="020B0606030504020204" pitchFamily="34" charset="0"/>
                <a:ea typeface="Open Sans" panose="020B0606030504020204" pitchFamily="34" charset="0"/>
                <a:cs typeface="Open Sans" panose="020B0606030504020204" pitchFamily="34" charset="0"/>
              </a:rPr>
              <a:t>Moor, President and CEO</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17960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CD46986-E10D-06D0-9AD1-78D1F6B634AF}"/>
              </a:ext>
            </a:extLst>
          </p:cNvPr>
          <p:cNvGrpSpPr/>
          <p:nvPr/>
        </p:nvGrpSpPr>
        <p:grpSpPr>
          <a:xfrm>
            <a:off x="6964879" y="3069200"/>
            <a:ext cx="4764090" cy="719600"/>
            <a:chOff x="6964879" y="3063343"/>
            <a:chExt cx="4764090" cy="719600"/>
          </a:xfrm>
        </p:grpSpPr>
        <p:sp>
          <p:nvSpPr>
            <p:cNvPr id="5" name="TextBox 4">
              <a:extLst>
                <a:ext uri="{FF2B5EF4-FFF2-40B4-BE49-F238E27FC236}">
                  <a16:creationId xmlns:a16="http://schemas.microsoft.com/office/drawing/2014/main" id="{BC411291-AA73-4B71-354D-16153C98730D}"/>
                </a:ext>
              </a:extLst>
            </p:cNvPr>
            <p:cNvSpPr txBox="1"/>
            <p:nvPr/>
          </p:nvSpPr>
          <p:spPr>
            <a:xfrm>
              <a:off x="7064811" y="3075057"/>
              <a:ext cx="4664158" cy="707886"/>
            </a:xfrm>
            <a:prstGeom prst="rect">
              <a:avLst/>
            </a:prstGeom>
            <a:noFill/>
          </p:spPr>
          <p:txBody>
            <a:bodyPr wrap="square" rtlCol="0">
              <a:spAutoFit/>
            </a:bodyPr>
            <a:lstStyle/>
            <a:p>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Financial data collection </a:t>
              </a:r>
              <a:r>
                <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began in </a:t>
              </a:r>
              <a:r>
                <a:rPr lang="en-US" sz="2000" b="1" dirty="0">
                  <a:solidFill>
                    <a:srgbClr val="C33991"/>
                  </a:solidFill>
                  <a:latin typeface="Open Sans" panose="020B0606030504020204" pitchFamily="34" charset="0"/>
                  <a:ea typeface="Open Sans" panose="020B0606030504020204" pitchFamily="34" charset="0"/>
                  <a:cs typeface="Open Sans" panose="020B0606030504020204" pitchFamily="34" charset="0"/>
                </a:rPr>
                <a:t>ancient Babylonia</a:t>
              </a:r>
              <a:endParaRPr lang="en-US" sz="2000" dirty="0">
                <a:solidFill>
                  <a:srgbClr val="C33991"/>
                </a:solidFill>
              </a:endParaRPr>
            </a:p>
          </p:txBody>
        </p:sp>
        <p:cxnSp>
          <p:nvCxnSpPr>
            <p:cNvPr id="6" name="Straight Connector 5">
              <a:extLst>
                <a:ext uri="{FF2B5EF4-FFF2-40B4-BE49-F238E27FC236}">
                  <a16:creationId xmlns:a16="http://schemas.microsoft.com/office/drawing/2014/main" id="{80235B6B-C81A-BE70-467A-44D1C2691257}"/>
                </a:ext>
              </a:extLst>
            </p:cNvPr>
            <p:cNvCxnSpPr>
              <a:cxnSpLocks/>
            </p:cNvCxnSpPr>
            <p:nvPr/>
          </p:nvCxnSpPr>
          <p:spPr>
            <a:xfrm flipV="1">
              <a:off x="6964879" y="3063343"/>
              <a:ext cx="0" cy="719600"/>
            </a:xfrm>
            <a:prstGeom prst="line">
              <a:avLst/>
            </a:prstGeom>
            <a:ln w="57150">
              <a:solidFill>
                <a:srgbClr val="FFCB3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B16795DE-4DDC-5B71-C5D6-F7907240DF05}"/>
              </a:ext>
            </a:extLst>
          </p:cNvPr>
          <p:cNvGrpSpPr/>
          <p:nvPr/>
        </p:nvGrpSpPr>
        <p:grpSpPr>
          <a:xfrm>
            <a:off x="598268" y="907933"/>
            <a:ext cx="6667204" cy="5042134"/>
            <a:chOff x="712568" y="698500"/>
            <a:chExt cx="6667204" cy="5042134"/>
          </a:xfrm>
        </p:grpSpPr>
        <p:pic>
          <p:nvPicPr>
            <p:cNvPr id="9" name="Picture 8">
              <a:extLst>
                <a:ext uri="{FF2B5EF4-FFF2-40B4-BE49-F238E27FC236}">
                  <a16:creationId xmlns:a16="http://schemas.microsoft.com/office/drawing/2014/main" id="{2B255F45-3571-CA50-AAFC-F0E59A64484C}"/>
                </a:ext>
              </a:extLst>
            </p:cNvPr>
            <p:cNvPicPr>
              <a:picLocks noChangeAspect="1"/>
            </p:cNvPicPr>
            <p:nvPr/>
          </p:nvPicPr>
          <p:blipFill>
            <a:blip r:embed="rId2"/>
            <a:srcRect/>
            <a:stretch/>
          </p:blipFill>
          <p:spPr>
            <a:xfrm>
              <a:off x="712568" y="698500"/>
              <a:ext cx="5279908" cy="3917845"/>
            </a:xfrm>
            <a:prstGeom prst="rect">
              <a:avLst/>
            </a:prstGeom>
            <a:effectLst>
              <a:outerShdw blurRad="482600" dist="76200" dir="5400000" algn="ctr" rotWithShape="0">
                <a:srgbClr val="000000">
                  <a:alpha val="30000"/>
                </a:srgbClr>
              </a:outerShdw>
            </a:effectLst>
          </p:spPr>
        </p:pic>
        <p:pic>
          <p:nvPicPr>
            <p:cNvPr id="10" name="Picture 9" descr="A picture containing artifact, carving, art, museum&#10;&#10;Description automatically generated">
              <a:extLst>
                <a:ext uri="{FF2B5EF4-FFF2-40B4-BE49-F238E27FC236}">
                  <a16:creationId xmlns:a16="http://schemas.microsoft.com/office/drawing/2014/main" id="{842A9E90-5C4F-A90C-8177-8EBEE0AC1EE0}"/>
                </a:ext>
              </a:extLst>
            </p:cNvPr>
            <p:cNvPicPr>
              <a:picLocks noChangeAspect="1"/>
            </p:cNvPicPr>
            <p:nvPr/>
          </p:nvPicPr>
          <p:blipFill>
            <a:blip r:embed="rId3"/>
            <a:stretch>
              <a:fillRect/>
            </a:stretch>
          </p:blipFill>
          <p:spPr>
            <a:xfrm>
              <a:off x="3455472" y="3682556"/>
              <a:ext cx="3924300" cy="2058078"/>
            </a:xfrm>
            <a:prstGeom prst="rect">
              <a:avLst/>
            </a:prstGeom>
            <a:effectLst>
              <a:outerShdw blurRad="482600" dist="76200" dir="5400000" algn="ctr" rotWithShape="0">
                <a:srgbClr val="000000">
                  <a:alpha val="30000"/>
                </a:srgbClr>
              </a:outerShdw>
            </a:effectLst>
          </p:spPr>
        </p:pic>
      </p:grpSp>
      <p:pic>
        <p:nvPicPr>
          <p:cNvPr id="3" name="Picture 2">
            <a:extLst>
              <a:ext uri="{FF2B5EF4-FFF2-40B4-BE49-F238E27FC236}">
                <a16:creationId xmlns:a16="http://schemas.microsoft.com/office/drawing/2014/main" id="{73AF64D4-87B2-758A-6419-1AA9AAFE94B4}"/>
              </a:ext>
            </a:extLst>
          </p:cNvPr>
          <p:cNvPicPr>
            <a:picLocks noChangeAspect="1"/>
          </p:cNvPicPr>
          <p:nvPr/>
        </p:nvPicPr>
        <p:blipFill rotWithShape="1">
          <a:blip r:embed="rId4"/>
          <a:srcRect r="59040"/>
          <a:stretch/>
        </p:blipFill>
        <p:spPr>
          <a:xfrm>
            <a:off x="10736135" y="6055839"/>
            <a:ext cx="966281" cy="365746"/>
          </a:xfrm>
          <a:prstGeom prst="rect">
            <a:avLst/>
          </a:prstGeom>
        </p:spPr>
      </p:pic>
    </p:spTree>
    <p:extLst>
      <p:ext uri="{BB962C8B-B14F-4D97-AF65-F5344CB8AC3E}">
        <p14:creationId xmlns:p14="http://schemas.microsoft.com/office/powerpoint/2010/main" val="2089397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8C5F744-6DC6-2F0F-3BEA-74880C63AF50}"/>
              </a:ext>
            </a:extLst>
          </p:cNvPr>
          <p:cNvSpPr txBox="1"/>
          <p:nvPr/>
        </p:nvSpPr>
        <p:spPr>
          <a:xfrm>
            <a:off x="6096000" y="3067888"/>
            <a:ext cx="184731" cy="400110"/>
          </a:xfrm>
          <a:prstGeom prst="rect">
            <a:avLst/>
          </a:prstGeom>
          <a:noFill/>
        </p:spPr>
        <p:txBody>
          <a:bodyPr wrap="none" rtlCol="0">
            <a:spAutoFit/>
          </a:bodyPr>
          <a:lstStyle/>
          <a:p>
            <a:endParaRPr lang="en-US" sz="2000" dirty="0">
              <a:solidFill>
                <a:srgbClr val="000000"/>
              </a:solidFill>
            </a:endParaRPr>
          </a:p>
        </p:txBody>
      </p:sp>
      <p:pic>
        <p:nvPicPr>
          <p:cNvPr id="9" name="Picture 8" descr="A yellow shield with red circles and a blue circle&#10;&#10;Description automatically generated with medium confidence">
            <a:extLst>
              <a:ext uri="{FF2B5EF4-FFF2-40B4-BE49-F238E27FC236}">
                <a16:creationId xmlns:a16="http://schemas.microsoft.com/office/drawing/2014/main" id="{B2FCC3F7-F552-FEAB-AD51-AD8C43B77D5D}"/>
              </a:ext>
            </a:extLst>
          </p:cNvPr>
          <p:cNvPicPr>
            <a:picLocks noChangeAspect="1"/>
          </p:cNvPicPr>
          <p:nvPr/>
        </p:nvPicPr>
        <p:blipFill>
          <a:blip r:embed="rId2"/>
          <a:stretch>
            <a:fillRect/>
          </a:stretch>
        </p:blipFill>
        <p:spPr>
          <a:xfrm>
            <a:off x="1925663" y="1497292"/>
            <a:ext cx="3301459" cy="3851702"/>
          </a:xfrm>
          <a:prstGeom prst="rect">
            <a:avLst/>
          </a:prstGeom>
          <a:effectLst>
            <a:outerShdw blurRad="482600" dist="76200" dir="5400000" algn="ctr" rotWithShape="0">
              <a:srgbClr val="000000">
                <a:alpha val="30000"/>
              </a:srgbClr>
            </a:outerShdw>
          </a:effectLst>
        </p:spPr>
      </p:pic>
      <p:grpSp>
        <p:nvGrpSpPr>
          <p:cNvPr id="4" name="Group 3">
            <a:extLst>
              <a:ext uri="{FF2B5EF4-FFF2-40B4-BE49-F238E27FC236}">
                <a16:creationId xmlns:a16="http://schemas.microsoft.com/office/drawing/2014/main" id="{76BA6C85-070D-6C17-ED35-0A5E52A59C8C}"/>
              </a:ext>
            </a:extLst>
          </p:cNvPr>
          <p:cNvGrpSpPr/>
          <p:nvPr/>
        </p:nvGrpSpPr>
        <p:grpSpPr>
          <a:xfrm>
            <a:off x="6964879" y="2915312"/>
            <a:ext cx="4764090" cy="1027377"/>
            <a:chOff x="6964879" y="2909455"/>
            <a:chExt cx="4764090" cy="1027377"/>
          </a:xfrm>
        </p:grpSpPr>
        <p:sp>
          <p:nvSpPr>
            <p:cNvPr id="2" name="TextBox 1">
              <a:extLst>
                <a:ext uri="{FF2B5EF4-FFF2-40B4-BE49-F238E27FC236}">
                  <a16:creationId xmlns:a16="http://schemas.microsoft.com/office/drawing/2014/main" id="{023380FE-1F33-8DE1-AE4B-41E08BF03573}"/>
                </a:ext>
              </a:extLst>
            </p:cNvPr>
            <p:cNvSpPr txBox="1"/>
            <p:nvPr/>
          </p:nvSpPr>
          <p:spPr>
            <a:xfrm>
              <a:off x="7064811" y="2921169"/>
              <a:ext cx="4664158" cy="1015663"/>
            </a:xfrm>
            <a:prstGeom prst="rect">
              <a:avLst/>
            </a:prstGeom>
            <a:noFill/>
          </p:spPr>
          <p:txBody>
            <a:bodyPr wrap="square" rtlCol="0">
              <a:spAutoFit/>
            </a:bodyPr>
            <a:lstStyle/>
            <a:p>
              <a:r>
                <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Double-entry bookkeeping </a:t>
              </a:r>
            </a:p>
            <a:p>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allowed the </a:t>
              </a:r>
              <a:r>
                <a:rPr lang="en-US" sz="2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Medicis</a:t>
              </a:r>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 to </a:t>
              </a:r>
              <a:r>
                <a:rPr lang="en-US" sz="2000" b="1" dirty="0">
                  <a:solidFill>
                    <a:srgbClr val="C33991"/>
                  </a:solidFill>
                  <a:latin typeface="Open Sans" panose="020B0606030504020204" pitchFamily="34" charset="0"/>
                  <a:ea typeface="Open Sans" panose="020B0606030504020204" pitchFamily="34" charset="0"/>
                  <a:cs typeface="Open Sans" panose="020B0606030504020204" pitchFamily="34" charset="0"/>
                </a:rPr>
                <a:t>dominate</a:t>
              </a:r>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p>
            <a:p>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Renaissance world</a:t>
              </a:r>
              <a:endParaRPr lang="en-US" sz="2000" dirty="0">
                <a:solidFill>
                  <a:srgbClr val="000000"/>
                </a:solidFill>
              </a:endParaRPr>
            </a:p>
          </p:txBody>
        </p:sp>
        <p:cxnSp>
          <p:nvCxnSpPr>
            <p:cNvPr id="3" name="Straight Connector 2">
              <a:extLst>
                <a:ext uri="{FF2B5EF4-FFF2-40B4-BE49-F238E27FC236}">
                  <a16:creationId xmlns:a16="http://schemas.microsoft.com/office/drawing/2014/main" id="{AE8A0E29-4F87-43AC-F4A6-8984955F2085}"/>
                </a:ext>
              </a:extLst>
            </p:cNvPr>
            <p:cNvCxnSpPr>
              <a:cxnSpLocks/>
            </p:cNvCxnSpPr>
            <p:nvPr/>
          </p:nvCxnSpPr>
          <p:spPr>
            <a:xfrm flipV="1">
              <a:off x="6964879" y="2909455"/>
              <a:ext cx="0" cy="1027377"/>
            </a:xfrm>
            <a:prstGeom prst="line">
              <a:avLst/>
            </a:prstGeom>
            <a:ln w="57150">
              <a:solidFill>
                <a:srgbClr val="FFCB31"/>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1EFE1CAA-448D-08E5-B9E6-E90ABFB37557}"/>
              </a:ext>
            </a:extLst>
          </p:cNvPr>
          <p:cNvPicPr>
            <a:picLocks noChangeAspect="1"/>
          </p:cNvPicPr>
          <p:nvPr/>
        </p:nvPicPr>
        <p:blipFill rotWithShape="1">
          <a:blip r:embed="rId3"/>
          <a:srcRect r="59040"/>
          <a:stretch/>
        </p:blipFill>
        <p:spPr>
          <a:xfrm>
            <a:off x="10736135" y="6055839"/>
            <a:ext cx="966281" cy="365746"/>
          </a:xfrm>
          <a:prstGeom prst="rect">
            <a:avLst/>
          </a:prstGeom>
        </p:spPr>
      </p:pic>
    </p:spTree>
    <p:extLst>
      <p:ext uri="{BB962C8B-B14F-4D97-AF65-F5344CB8AC3E}">
        <p14:creationId xmlns:p14="http://schemas.microsoft.com/office/powerpoint/2010/main" val="79287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28F3B4-3EDB-0BEE-4786-777582CF0B16}"/>
              </a:ext>
            </a:extLst>
          </p:cNvPr>
          <p:cNvSpPr txBox="1"/>
          <p:nvPr/>
        </p:nvSpPr>
        <p:spPr>
          <a:xfrm>
            <a:off x="7064811" y="2921169"/>
            <a:ext cx="4664158" cy="1015663"/>
          </a:xfrm>
          <a:prstGeom prst="rect">
            <a:avLst/>
          </a:prstGeom>
          <a:noFill/>
        </p:spPr>
        <p:txBody>
          <a:bodyPr wrap="square" rtlCol="0">
            <a:spAutoFit/>
          </a:bodyPr>
          <a:lstStyle/>
          <a:p>
            <a:r>
              <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History of Banks </a:t>
            </a:r>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in 1837 chronicled (and bemoaned) </a:t>
            </a:r>
            <a:r>
              <a:rPr lang="en-US" sz="2000" b="1" dirty="0">
                <a:solidFill>
                  <a:srgbClr val="C33991"/>
                </a:solidFill>
                <a:latin typeface="Open Sans" panose="020B0606030504020204" pitchFamily="34" charset="0"/>
                <a:ea typeface="Open Sans" panose="020B0606030504020204" pitchFamily="34" charset="0"/>
                <a:cs typeface="Open Sans" panose="020B0606030504020204" pitchFamily="34" charset="0"/>
              </a:rPr>
              <a:t>monopolistic practices </a:t>
            </a:r>
            <a:endParaRPr lang="en-US" sz="2000" b="1" dirty="0">
              <a:solidFill>
                <a:srgbClr val="C33991"/>
              </a:solidFill>
            </a:endParaRPr>
          </a:p>
        </p:txBody>
      </p:sp>
      <p:cxnSp>
        <p:nvCxnSpPr>
          <p:cNvPr id="3" name="Straight Connector 2">
            <a:extLst>
              <a:ext uri="{FF2B5EF4-FFF2-40B4-BE49-F238E27FC236}">
                <a16:creationId xmlns:a16="http://schemas.microsoft.com/office/drawing/2014/main" id="{EE952462-B049-80A7-8767-14F81F3B6979}"/>
              </a:ext>
            </a:extLst>
          </p:cNvPr>
          <p:cNvCxnSpPr>
            <a:cxnSpLocks/>
          </p:cNvCxnSpPr>
          <p:nvPr/>
        </p:nvCxnSpPr>
        <p:spPr>
          <a:xfrm flipV="1">
            <a:off x="6964879" y="2909455"/>
            <a:ext cx="0" cy="1027377"/>
          </a:xfrm>
          <a:prstGeom prst="line">
            <a:avLst/>
          </a:prstGeom>
          <a:ln w="57150">
            <a:solidFill>
              <a:srgbClr val="FFCB3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82BE3B1-B7C9-B65D-D829-0099797A5C02}"/>
              </a:ext>
            </a:extLst>
          </p:cNvPr>
          <p:cNvPicPr>
            <a:picLocks noChangeAspect="1"/>
          </p:cNvPicPr>
          <p:nvPr/>
        </p:nvPicPr>
        <p:blipFill>
          <a:blip r:embed="rId2"/>
          <a:srcRect/>
          <a:stretch/>
        </p:blipFill>
        <p:spPr>
          <a:xfrm>
            <a:off x="1368953" y="466238"/>
            <a:ext cx="4620761" cy="5925524"/>
          </a:xfrm>
          <a:prstGeom prst="rect">
            <a:avLst/>
          </a:prstGeom>
          <a:effectLst>
            <a:outerShdw blurRad="482600" dist="76200" dir="5400000" algn="ctr" rotWithShape="0">
              <a:srgbClr val="000000">
                <a:alpha val="30000"/>
              </a:srgbClr>
            </a:outerShdw>
          </a:effectLst>
        </p:spPr>
      </p:pic>
      <p:pic>
        <p:nvPicPr>
          <p:cNvPr id="4" name="Picture 3">
            <a:extLst>
              <a:ext uri="{FF2B5EF4-FFF2-40B4-BE49-F238E27FC236}">
                <a16:creationId xmlns:a16="http://schemas.microsoft.com/office/drawing/2014/main" id="{51DF368D-20C0-C550-ADC6-CA7A93CC1B40}"/>
              </a:ext>
            </a:extLst>
          </p:cNvPr>
          <p:cNvPicPr>
            <a:picLocks noChangeAspect="1"/>
          </p:cNvPicPr>
          <p:nvPr/>
        </p:nvPicPr>
        <p:blipFill rotWithShape="1">
          <a:blip r:embed="rId3"/>
          <a:srcRect r="59040"/>
          <a:stretch/>
        </p:blipFill>
        <p:spPr>
          <a:xfrm>
            <a:off x="10736135" y="6055839"/>
            <a:ext cx="966281" cy="365746"/>
          </a:xfrm>
          <a:prstGeom prst="rect">
            <a:avLst/>
          </a:prstGeom>
        </p:spPr>
      </p:pic>
    </p:spTree>
    <p:extLst>
      <p:ext uri="{BB962C8B-B14F-4D97-AF65-F5344CB8AC3E}">
        <p14:creationId xmlns:p14="http://schemas.microsoft.com/office/powerpoint/2010/main" val="635947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71A5D7-073A-8354-711A-BC1CB56F3E02}"/>
              </a:ext>
            </a:extLst>
          </p:cNvPr>
          <p:cNvSpPr txBox="1"/>
          <p:nvPr/>
        </p:nvSpPr>
        <p:spPr>
          <a:xfrm>
            <a:off x="7064811" y="2921169"/>
            <a:ext cx="3837974" cy="1015663"/>
          </a:xfrm>
          <a:prstGeom prst="rect">
            <a:avLst/>
          </a:prstGeom>
          <a:noFill/>
        </p:spPr>
        <p:txBody>
          <a:bodyPr wrap="square" rtlCol="0">
            <a:spAutoFit/>
          </a:bodyPr>
          <a:lstStyle/>
          <a:p>
            <a:r>
              <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Stanford Research Institute </a:t>
            </a:r>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creates </a:t>
            </a:r>
            <a:r>
              <a:rPr lang="en-US" sz="2000" b="1" dirty="0">
                <a:solidFill>
                  <a:srgbClr val="C33991"/>
                </a:solidFill>
                <a:latin typeface="Open Sans" panose="020B0606030504020204" pitchFamily="34" charset="0"/>
                <a:ea typeface="Open Sans" panose="020B0606030504020204" pitchFamily="34" charset="0"/>
                <a:cs typeface="Open Sans" panose="020B0606030504020204" pitchFamily="34" charset="0"/>
              </a:rPr>
              <a:t>World’s first </a:t>
            </a:r>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bank mainframe in 1953</a:t>
            </a:r>
            <a:endParaRPr lang="en-US" sz="2000" dirty="0">
              <a:solidFill>
                <a:srgbClr val="000000"/>
              </a:solidFill>
            </a:endParaRPr>
          </a:p>
        </p:txBody>
      </p:sp>
      <p:cxnSp>
        <p:nvCxnSpPr>
          <p:cNvPr id="4" name="Straight Connector 3">
            <a:extLst>
              <a:ext uri="{FF2B5EF4-FFF2-40B4-BE49-F238E27FC236}">
                <a16:creationId xmlns:a16="http://schemas.microsoft.com/office/drawing/2014/main" id="{8F21FAEE-25D0-9314-3459-2A3E653DF67C}"/>
              </a:ext>
            </a:extLst>
          </p:cNvPr>
          <p:cNvCxnSpPr>
            <a:cxnSpLocks/>
          </p:cNvCxnSpPr>
          <p:nvPr/>
        </p:nvCxnSpPr>
        <p:spPr>
          <a:xfrm flipV="1">
            <a:off x="6964879" y="2909455"/>
            <a:ext cx="0" cy="1027377"/>
          </a:xfrm>
          <a:prstGeom prst="line">
            <a:avLst/>
          </a:prstGeom>
          <a:ln w="57150">
            <a:solidFill>
              <a:srgbClr val="FFCB3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276A5F4-414E-2913-87F6-FD4248DE704F}"/>
              </a:ext>
            </a:extLst>
          </p:cNvPr>
          <p:cNvPicPr>
            <a:picLocks noChangeAspect="1"/>
          </p:cNvPicPr>
          <p:nvPr/>
        </p:nvPicPr>
        <p:blipFill>
          <a:blip r:embed="rId2"/>
          <a:srcRect/>
          <a:stretch/>
        </p:blipFill>
        <p:spPr>
          <a:xfrm>
            <a:off x="585134" y="1438711"/>
            <a:ext cx="5976703" cy="3980578"/>
          </a:xfrm>
          <a:prstGeom prst="rect">
            <a:avLst/>
          </a:prstGeom>
          <a:effectLst>
            <a:outerShdw blurRad="482600" dist="76200" dir="5400000" algn="ctr" rotWithShape="0">
              <a:srgbClr val="000000">
                <a:alpha val="30000"/>
              </a:srgbClr>
            </a:outerShdw>
          </a:effectLst>
        </p:spPr>
      </p:pic>
      <p:sp>
        <p:nvSpPr>
          <p:cNvPr id="9" name="TextBox 8">
            <a:extLst>
              <a:ext uri="{FF2B5EF4-FFF2-40B4-BE49-F238E27FC236}">
                <a16:creationId xmlns:a16="http://schemas.microsoft.com/office/drawing/2014/main" id="{2C9A07B5-E96F-2B9D-D842-4FA60F76C92A}"/>
              </a:ext>
            </a:extLst>
          </p:cNvPr>
          <p:cNvSpPr txBox="1"/>
          <p:nvPr/>
        </p:nvSpPr>
        <p:spPr>
          <a:xfrm>
            <a:off x="511825" y="5440229"/>
            <a:ext cx="1693092" cy="200055"/>
          </a:xfrm>
          <a:prstGeom prst="rect">
            <a:avLst/>
          </a:prstGeom>
          <a:noFill/>
        </p:spPr>
        <p:txBody>
          <a:bodyPr wrap="none" rtlCol="0">
            <a:spAutoFit/>
          </a:bodyPr>
          <a:lstStyle/>
          <a:p>
            <a:r>
              <a:rPr lang="en-CA" sz="700" b="0" i="0" dirty="0">
                <a:solidFill>
                  <a:srgbClr val="363636"/>
                </a:solidFill>
                <a:effectLst/>
                <a:latin typeface="Lato" panose="020F0502020204030203" pitchFamily="34" charset="0"/>
              </a:rPr>
              <a:t>City of Toronto Archives (Fonds 1257)</a:t>
            </a:r>
          </a:p>
        </p:txBody>
      </p:sp>
      <p:pic>
        <p:nvPicPr>
          <p:cNvPr id="2" name="Picture 1">
            <a:extLst>
              <a:ext uri="{FF2B5EF4-FFF2-40B4-BE49-F238E27FC236}">
                <a16:creationId xmlns:a16="http://schemas.microsoft.com/office/drawing/2014/main" id="{C5D75475-E0AB-348F-4AA4-9B63F3BCEC2A}"/>
              </a:ext>
            </a:extLst>
          </p:cNvPr>
          <p:cNvPicPr>
            <a:picLocks noChangeAspect="1"/>
          </p:cNvPicPr>
          <p:nvPr/>
        </p:nvPicPr>
        <p:blipFill rotWithShape="1">
          <a:blip r:embed="rId3"/>
          <a:srcRect r="59040"/>
          <a:stretch/>
        </p:blipFill>
        <p:spPr>
          <a:xfrm>
            <a:off x="10736135" y="6055839"/>
            <a:ext cx="966281" cy="365746"/>
          </a:xfrm>
          <a:prstGeom prst="rect">
            <a:avLst/>
          </a:prstGeom>
        </p:spPr>
      </p:pic>
    </p:spTree>
    <p:extLst>
      <p:ext uri="{BB962C8B-B14F-4D97-AF65-F5344CB8AC3E}">
        <p14:creationId xmlns:p14="http://schemas.microsoft.com/office/powerpoint/2010/main" val="4044970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ont, poster, book&#10;&#10;Description automatically generated">
            <a:extLst>
              <a:ext uri="{FF2B5EF4-FFF2-40B4-BE49-F238E27FC236}">
                <a16:creationId xmlns:a16="http://schemas.microsoft.com/office/drawing/2014/main" id="{4CBDE9CD-CFAB-D9D7-2EDB-12E6939E466F}"/>
              </a:ext>
            </a:extLst>
          </p:cNvPr>
          <p:cNvPicPr>
            <a:picLocks noChangeAspect="1"/>
          </p:cNvPicPr>
          <p:nvPr/>
        </p:nvPicPr>
        <p:blipFill>
          <a:blip r:embed="rId2"/>
          <a:stretch>
            <a:fillRect/>
          </a:stretch>
        </p:blipFill>
        <p:spPr>
          <a:xfrm>
            <a:off x="1162899" y="0"/>
            <a:ext cx="5014991" cy="6858000"/>
          </a:xfrm>
          <a:prstGeom prst="rect">
            <a:avLst/>
          </a:prstGeom>
        </p:spPr>
      </p:pic>
      <p:sp>
        <p:nvSpPr>
          <p:cNvPr id="3" name="TextBox 2">
            <a:extLst>
              <a:ext uri="{FF2B5EF4-FFF2-40B4-BE49-F238E27FC236}">
                <a16:creationId xmlns:a16="http://schemas.microsoft.com/office/drawing/2014/main" id="{049FA9DB-A9E8-20EE-D666-06786A08B348}"/>
              </a:ext>
            </a:extLst>
          </p:cNvPr>
          <p:cNvSpPr txBox="1"/>
          <p:nvPr/>
        </p:nvSpPr>
        <p:spPr>
          <a:xfrm>
            <a:off x="7064811" y="2921169"/>
            <a:ext cx="3837974" cy="1015663"/>
          </a:xfrm>
          <a:prstGeom prst="rect">
            <a:avLst/>
          </a:prstGeom>
          <a:noFill/>
        </p:spPr>
        <p:txBody>
          <a:bodyPr wrap="square" rtlCol="0">
            <a:spAutoFit/>
          </a:bodyPr>
          <a:lstStyle/>
          <a:p>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Digital Republicans believe </a:t>
            </a:r>
            <a:r>
              <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technology should be accountable to the </a:t>
            </a:r>
            <a:r>
              <a:rPr lang="en-US" sz="2000" b="1" dirty="0">
                <a:solidFill>
                  <a:srgbClr val="C33991"/>
                </a:solidFill>
                <a:latin typeface="Open Sans" panose="020B0606030504020204" pitchFamily="34" charset="0"/>
                <a:ea typeface="Open Sans" panose="020B0606030504020204" pitchFamily="34" charset="0"/>
                <a:cs typeface="Open Sans" panose="020B0606030504020204" pitchFamily="34" charset="0"/>
              </a:rPr>
              <a:t>people</a:t>
            </a:r>
            <a:endParaRPr lang="en-US" sz="2400" b="1" dirty="0">
              <a:solidFill>
                <a:srgbClr val="000000"/>
              </a:solidFill>
            </a:endParaRPr>
          </a:p>
        </p:txBody>
      </p:sp>
      <p:cxnSp>
        <p:nvCxnSpPr>
          <p:cNvPr id="4" name="Straight Connector 3">
            <a:extLst>
              <a:ext uri="{FF2B5EF4-FFF2-40B4-BE49-F238E27FC236}">
                <a16:creationId xmlns:a16="http://schemas.microsoft.com/office/drawing/2014/main" id="{6BF2939C-D461-0BBC-C714-977C61082DC2}"/>
              </a:ext>
            </a:extLst>
          </p:cNvPr>
          <p:cNvCxnSpPr>
            <a:cxnSpLocks/>
          </p:cNvCxnSpPr>
          <p:nvPr/>
        </p:nvCxnSpPr>
        <p:spPr>
          <a:xfrm flipV="1">
            <a:off x="6964879" y="2909455"/>
            <a:ext cx="0" cy="1027377"/>
          </a:xfrm>
          <a:prstGeom prst="line">
            <a:avLst/>
          </a:prstGeom>
          <a:ln w="57150">
            <a:solidFill>
              <a:srgbClr val="FFCB3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7E698DB-0BA2-4C5B-62BA-75DF5E75133F}"/>
              </a:ext>
            </a:extLst>
          </p:cNvPr>
          <p:cNvPicPr>
            <a:picLocks noChangeAspect="1"/>
          </p:cNvPicPr>
          <p:nvPr/>
        </p:nvPicPr>
        <p:blipFill rotWithShape="1">
          <a:blip r:embed="rId3"/>
          <a:srcRect r="59040"/>
          <a:stretch/>
        </p:blipFill>
        <p:spPr>
          <a:xfrm>
            <a:off x="10736135" y="6055839"/>
            <a:ext cx="966281" cy="365746"/>
          </a:xfrm>
          <a:prstGeom prst="rect">
            <a:avLst/>
          </a:prstGeom>
        </p:spPr>
      </p:pic>
    </p:spTree>
    <p:extLst>
      <p:ext uri="{BB962C8B-B14F-4D97-AF65-F5344CB8AC3E}">
        <p14:creationId xmlns:p14="http://schemas.microsoft.com/office/powerpoint/2010/main" val="2192806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F3DF35-174B-42D1-3764-7F12276E62AD}"/>
              </a:ext>
            </a:extLst>
          </p:cNvPr>
          <p:cNvSpPr txBox="1"/>
          <p:nvPr/>
        </p:nvSpPr>
        <p:spPr>
          <a:xfrm>
            <a:off x="5978594" y="1035495"/>
            <a:ext cx="1721024" cy="5386090"/>
          </a:xfrm>
          <a:prstGeom prst="rect">
            <a:avLst/>
          </a:prstGeom>
          <a:noFill/>
        </p:spPr>
        <p:txBody>
          <a:bodyPr wrap="square" rtlCol="0">
            <a:spAutoFit/>
          </a:bodyPr>
          <a:lstStyle/>
          <a:p>
            <a:r>
              <a:rPr lang="en-CA" sz="34400" b="1" dirty="0">
                <a:gradFill flip="none" rotWithShape="1">
                  <a:gsLst>
                    <a:gs pos="0">
                      <a:srgbClr val="C33991">
                        <a:tint val="66000"/>
                        <a:satMod val="160000"/>
                      </a:srgbClr>
                    </a:gs>
                    <a:gs pos="50000">
                      <a:srgbClr val="C33991">
                        <a:tint val="44500"/>
                        <a:satMod val="160000"/>
                      </a:srgbClr>
                    </a:gs>
                    <a:gs pos="100000">
                      <a:srgbClr val="C33991">
                        <a:tint val="23500"/>
                        <a:satMod val="160000"/>
                      </a:srgbClr>
                    </a:gs>
                  </a:gsLst>
                  <a:path path="circle">
                    <a:fillToRect l="100000" t="100000"/>
                  </a:path>
                  <a:tileRect r="-100000" b="-100000"/>
                </a:gradFill>
                <a:latin typeface="Noe Display Medium" pitchFamily="2" charset="77"/>
                <a:ea typeface="Open Sans" panose="020B0606030504020204" pitchFamily="34" charset="0"/>
                <a:cs typeface="Open Sans" panose="020B0606030504020204" pitchFamily="34" charset="0"/>
              </a:rPr>
              <a:t>“</a:t>
            </a:r>
            <a:endParaRPr lang="en-US" sz="41300" b="1" dirty="0">
              <a:gradFill flip="none" rotWithShape="1">
                <a:gsLst>
                  <a:gs pos="0">
                    <a:srgbClr val="C33991">
                      <a:tint val="66000"/>
                      <a:satMod val="160000"/>
                    </a:srgbClr>
                  </a:gs>
                  <a:gs pos="50000">
                    <a:srgbClr val="C33991">
                      <a:tint val="44500"/>
                      <a:satMod val="160000"/>
                    </a:srgbClr>
                  </a:gs>
                  <a:gs pos="100000">
                    <a:srgbClr val="C33991">
                      <a:tint val="23500"/>
                      <a:satMod val="160000"/>
                    </a:srgbClr>
                  </a:gs>
                </a:gsLst>
                <a:path path="circle">
                  <a:fillToRect l="100000" t="100000"/>
                </a:path>
                <a:tileRect r="-100000" b="-100000"/>
              </a:gradFill>
              <a:latin typeface="Noe Display Medium" pitchFamily="2" charset="77"/>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52F16C3F-415B-B480-DC1D-B0F6CC418263}"/>
              </a:ext>
            </a:extLst>
          </p:cNvPr>
          <p:cNvSpPr txBox="1"/>
          <p:nvPr/>
        </p:nvSpPr>
        <p:spPr>
          <a:xfrm>
            <a:off x="9518477" y="2768048"/>
            <a:ext cx="1721024" cy="5386090"/>
          </a:xfrm>
          <a:prstGeom prst="rect">
            <a:avLst/>
          </a:prstGeom>
          <a:noFill/>
        </p:spPr>
        <p:txBody>
          <a:bodyPr wrap="square" rtlCol="0">
            <a:spAutoFit/>
          </a:bodyPr>
          <a:lstStyle/>
          <a:p>
            <a:r>
              <a:rPr lang="en-CA" sz="34400" b="1" dirty="0">
                <a:gradFill flip="none" rotWithShape="1">
                  <a:gsLst>
                    <a:gs pos="0">
                      <a:srgbClr val="C33991">
                        <a:tint val="66000"/>
                        <a:satMod val="160000"/>
                      </a:srgbClr>
                    </a:gs>
                    <a:gs pos="50000">
                      <a:srgbClr val="C33991">
                        <a:tint val="44500"/>
                        <a:satMod val="160000"/>
                      </a:srgbClr>
                    </a:gs>
                    <a:gs pos="100000">
                      <a:srgbClr val="C33991">
                        <a:tint val="23500"/>
                        <a:satMod val="160000"/>
                      </a:srgbClr>
                    </a:gs>
                  </a:gsLst>
                  <a:path path="circle">
                    <a:fillToRect l="100000" t="100000"/>
                  </a:path>
                  <a:tileRect r="-100000" b="-100000"/>
                </a:gradFill>
                <a:latin typeface="Noe Display Medium" pitchFamily="2" charset="77"/>
                <a:ea typeface="Open Sans" panose="020B0606030504020204" pitchFamily="34" charset="0"/>
                <a:cs typeface="Open Sans" panose="020B0606030504020204" pitchFamily="34" charset="0"/>
              </a:rPr>
              <a:t>”</a:t>
            </a:r>
            <a:endParaRPr lang="en-US" sz="41300" b="1" dirty="0">
              <a:gradFill flip="none" rotWithShape="1">
                <a:gsLst>
                  <a:gs pos="0">
                    <a:srgbClr val="C33991">
                      <a:tint val="66000"/>
                      <a:satMod val="160000"/>
                    </a:srgbClr>
                  </a:gs>
                  <a:gs pos="50000">
                    <a:srgbClr val="C33991">
                      <a:tint val="44500"/>
                      <a:satMod val="160000"/>
                    </a:srgbClr>
                  </a:gs>
                  <a:gs pos="100000">
                    <a:srgbClr val="C33991">
                      <a:tint val="23500"/>
                      <a:satMod val="160000"/>
                    </a:srgbClr>
                  </a:gs>
                </a:gsLst>
                <a:path path="circle">
                  <a:fillToRect l="100000" t="100000"/>
                </a:path>
                <a:tileRect r="-100000" b="-100000"/>
              </a:gradFill>
              <a:latin typeface="Noe Display Medium" pitchFamily="2" charset="77"/>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1FD6FEE8-E352-72C0-A42F-79602152926C}"/>
              </a:ext>
            </a:extLst>
          </p:cNvPr>
          <p:cNvSpPr txBox="1"/>
          <p:nvPr/>
        </p:nvSpPr>
        <p:spPr>
          <a:xfrm>
            <a:off x="6314560" y="2446252"/>
            <a:ext cx="5105915" cy="1938992"/>
          </a:xfrm>
          <a:prstGeom prst="rect">
            <a:avLst/>
          </a:prstGeom>
          <a:noFill/>
        </p:spPr>
        <p:txBody>
          <a:bodyPr wrap="square" rtlCol="0">
            <a:spAutoFit/>
          </a:bodyPr>
          <a:lstStyle/>
          <a:p>
            <a:r>
              <a:rPr lang="en-CA" sz="2000" b="1" dirty="0">
                <a:latin typeface="Open Sans" panose="020B0606030504020204" pitchFamily="34" charset="0"/>
                <a:ea typeface="Open Sans" panose="020B0606030504020204" pitchFamily="34" charset="0"/>
                <a:cs typeface="Open Sans" panose="020B0606030504020204" pitchFamily="34" charset="0"/>
              </a:rPr>
              <a:t>The problem isn’t Mark Zuckerberg; it’s the idea of Mark Zuckerberg…and all the other Zuckerbergs out there still to come who have the power to make decisions about our collective fate with impunity.</a:t>
            </a:r>
            <a:endPar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text, font, poster, book&#10;&#10;Description automatically generated">
            <a:extLst>
              <a:ext uri="{FF2B5EF4-FFF2-40B4-BE49-F238E27FC236}">
                <a16:creationId xmlns:a16="http://schemas.microsoft.com/office/drawing/2014/main" id="{F51439A5-D90F-4EAC-2A1E-C5BEE347E2F1}"/>
              </a:ext>
            </a:extLst>
          </p:cNvPr>
          <p:cNvPicPr>
            <a:picLocks noChangeAspect="1"/>
          </p:cNvPicPr>
          <p:nvPr/>
        </p:nvPicPr>
        <p:blipFill>
          <a:blip r:embed="rId2"/>
          <a:stretch>
            <a:fillRect/>
          </a:stretch>
        </p:blipFill>
        <p:spPr>
          <a:xfrm>
            <a:off x="1162899" y="0"/>
            <a:ext cx="5014991" cy="6858000"/>
          </a:xfrm>
          <a:prstGeom prst="rect">
            <a:avLst/>
          </a:prstGeom>
        </p:spPr>
      </p:pic>
      <p:pic>
        <p:nvPicPr>
          <p:cNvPr id="2" name="Picture 1">
            <a:extLst>
              <a:ext uri="{FF2B5EF4-FFF2-40B4-BE49-F238E27FC236}">
                <a16:creationId xmlns:a16="http://schemas.microsoft.com/office/drawing/2014/main" id="{1BDB45E9-9EF7-E90F-A698-599DF000D1DA}"/>
              </a:ext>
            </a:extLst>
          </p:cNvPr>
          <p:cNvPicPr>
            <a:picLocks noChangeAspect="1"/>
          </p:cNvPicPr>
          <p:nvPr/>
        </p:nvPicPr>
        <p:blipFill rotWithShape="1">
          <a:blip r:embed="rId3"/>
          <a:srcRect r="59040"/>
          <a:stretch/>
        </p:blipFill>
        <p:spPr>
          <a:xfrm>
            <a:off x="10736135" y="6055839"/>
            <a:ext cx="966281" cy="365746"/>
          </a:xfrm>
          <a:prstGeom prst="rect">
            <a:avLst/>
          </a:prstGeom>
        </p:spPr>
      </p:pic>
    </p:spTree>
    <p:extLst>
      <p:ext uri="{BB962C8B-B14F-4D97-AF65-F5344CB8AC3E}">
        <p14:creationId xmlns:p14="http://schemas.microsoft.com/office/powerpoint/2010/main" val="1718839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A4DEE6-4BAF-CE99-6C90-6AD3537A6F44}"/>
              </a:ext>
            </a:extLst>
          </p:cNvPr>
          <p:cNvPicPr>
            <a:picLocks noChangeAspect="1"/>
          </p:cNvPicPr>
          <p:nvPr/>
        </p:nvPicPr>
        <p:blipFill rotWithShape="1">
          <a:blip r:embed="rId2"/>
          <a:srcRect l="6258" r="10303" b="29563"/>
          <a:stretch/>
        </p:blipFill>
        <p:spPr>
          <a:xfrm flipH="1">
            <a:off x="-1" y="1"/>
            <a:ext cx="12192001" cy="6858000"/>
          </a:xfrm>
          <a:prstGeom prst="rect">
            <a:avLst/>
          </a:prstGeom>
        </p:spPr>
      </p:pic>
      <p:sp>
        <p:nvSpPr>
          <p:cNvPr id="7" name="Text Placeholder 2">
            <a:extLst>
              <a:ext uri="{FF2B5EF4-FFF2-40B4-BE49-F238E27FC236}">
                <a16:creationId xmlns:a16="http://schemas.microsoft.com/office/drawing/2014/main" id="{8DBB9111-BDE9-A849-2EBD-FFDB2B063D87}"/>
              </a:ext>
            </a:extLst>
          </p:cNvPr>
          <p:cNvSpPr txBox="1">
            <a:spLocks/>
          </p:cNvSpPr>
          <p:nvPr/>
        </p:nvSpPr>
        <p:spPr>
          <a:xfrm>
            <a:off x="1250812" y="547320"/>
            <a:ext cx="8841544" cy="677108"/>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300"/>
              </a:spcBef>
              <a:spcAft>
                <a:spcPts val="300"/>
              </a:spcAft>
              <a:buClr>
                <a:srgbClr val="C33991"/>
              </a:buClr>
              <a:buFont typeface="Arial" panose="020B0604020202020204" pitchFamily="34" charset="0"/>
              <a:buNone/>
              <a:defRPr lang="en-US" sz="2000" b="1" kern="1200">
                <a:solidFill>
                  <a:schemeClr val="tx1"/>
                </a:solidFill>
                <a:latin typeface="+mn-lt"/>
                <a:ea typeface="+mn-ea"/>
                <a:cs typeface="+mn-cs"/>
              </a:defRPr>
            </a:lvl1pPr>
            <a:lvl2pPr marL="179388" indent="-179388" algn="l" defTabSz="914400" rtl="0" eaLnBrk="1" latinLnBrk="0" hangingPunct="1">
              <a:lnSpc>
                <a:spcPct val="100000"/>
              </a:lnSpc>
              <a:spcBef>
                <a:spcPts val="300"/>
              </a:spcBef>
              <a:spcAft>
                <a:spcPts val="300"/>
              </a:spcAft>
              <a:buClr>
                <a:srgbClr val="C33991"/>
              </a:buClr>
              <a:buFont typeface="Arial" panose="020B0604020202020204" pitchFamily="34" charset="0"/>
              <a:buChar char="●"/>
              <a:defRPr lang="en-US" sz="1400" kern="1200" dirty="0" smtClean="0">
                <a:solidFill>
                  <a:schemeClr val="bg2">
                    <a:lumMod val="10000"/>
                  </a:schemeClr>
                </a:solidFill>
                <a:latin typeface="+mn-lt"/>
                <a:ea typeface="+mn-ea"/>
                <a:cs typeface="+mn-cs"/>
              </a:defRPr>
            </a:lvl2pPr>
            <a:lvl3pPr marL="446088" indent="-177800" algn="l" defTabSz="914400" rtl="0" eaLnBrk="1" latinLnBrk="0" hangingPunct="1">
              <a:lnSpc>
                <a:spcPct val="100000"/>
              </a:lnSpc>
              <a:spcBef>
                <a:spcPts val="300"/>
              </a:spcBef>
              <a:spcAft>
                <a:spcPts val="300"/>
              </a:spcAft>
              <a:buClr>
                <a:srgbClr val="C33991"/>
              </a:buClr>
              <a:buFont typeface="Courier New" panose="02070309020205020404" pitchFamily="49" charset="0"/>
              <a:buChar char="o"/>
              <a:defRPr lang="en-US" sz="1400" kern="1200" dirty="0" smtClean="0">
                <a:solidFill>
                  <a:schemeClr val="bg2">
                    <a:lumMod val="10000"/>
                  </a:schemeClr>
                </a:solidFill>
                <a:latin typeface="+mn-lt"/>
                <a:ea typeface="+mn-ea"/>
                <a:cs typeface="+mn-cs"/>
              </a:defRPr>
            </a:lvl3pPr>
            <a:lvl4pPr marL="715963" indent="-179388" algn="l" defTabSz="914400" rtl="0" eaLnBrk="1" latinLnBrk="0" hangingPunct="1">
              <a:lnSpc>
                <a:spcPct val="100000"/>
              </a:lnSpc>
              <a:spcBef>
                <a:spcPts val="300"/>
              </a:spcBef>
              <a:spcAft>
                <a:spcPts val="300"/>
              </a:spcAft>
              <a:buClr>
                <a:srgbClr val="C33991"/>
              </a:buClr>
              <a:buFont typeface="Wingdings" panose="05000000000000000000" pitchFamily="2" charset="2"/>
              <a:buChar char="§"/>
              <a:defRPr lang="en-US" sz="1400" kern="1200" dirty="0" smtClean="0">
                <a:solidFill>
                  <a:schemeClr val="bg2">
                    <a:lumMod val="10000"/>
                  </a:schemeClr>
                </a:solidFill>
                <a:latin typeface="+mn-lt"/>
                <a:ea typeface="+mn-ea"/>
                <a:cs typeface="+mn-cs"/>
              </a:defRPr>
            </a:lvl4pPr>
            <a:lvl5pPr marL="1828800" indent="0" algn="l" defTabSz="914400" rtl="0" eaLnBrk="1" latinLnBrk="0" hangingPunct="1">
              <a:lnSpc>
                <a:spcPct val="100000"/>
              </a:lnSpc>
              <a:spcBef>
                <a:spcPts val="300"/>
              </a:spcBef>
              <a:spcAft>
                <a:spcPts val="300"/>
              </a:spcAft>
              <a:buClr>
                <a:srgbClr val="C33991"/>
              </a:buClr>
              <a:buFont typeface="Arial" panose="020B0604020202020204" pitchFamily="34" charset="0"/>
              <a:buNone/>
              <a:defRPr lang="en-US"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dirty="0">
                <a:latin typeface="Open Sans" panose="020B0606030504020204" pitchFamily="34" charset="0"/>
                <a:ea typeface="Open Sans" panose="020B0606030504020204" pitchFamily="34" charset="0"/>
                <a:cs typeface="Open Sans" panose="020B0606030504020204" pitchFamily="34" charset="0"/>
              </a:rPr>
              <a:t>The route forward for Canada</a:t>
            </a:r>
          </a:p>
        </p:txBody>
      </p:sp>
      <p:cxnSp>
        <p:nvCxnSpPr>
          <p:cNvPr id="8" name="Straight Connector 7">
            <a:extLst>
              <a:ext uri="{FF2B5EF4-FFF2-40B4-BE49-F238E27FC236}">
                <a16:creationId xmlns:a16="http://schemas.microsoft.com/office/drawing/2014/main" id="{FC72642C-7D91-3E23-0977-B334216BB16F}"/>
              </a:ext>
            </a:extLst>
          </p:cNvPr>
          <p:cNvCxnSpPr>
            <a:cxnSpLocks/>
          </p:cNvCxnSpPr>
          <p:nvPr/>
        </p:nvCxnSpPr>
        <p:spPr>
          <a:xfrm flipV="1">
            <a:off x="1069889" y="589070"/>
            <a:ext cx="0" cy="574287"/>
          </a:xfrm>
          <a:prstGeom prst="line">
            <a:avLst/>
          </a:prstGeom>
          <a:ln w="57150">
            <a:solidFill>
              <a:srgbClr val="FFCB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162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9B9734B-17D2-0BE4-C47E-D59360C4CD2D}"/>
              </a:ext>
            </a:extLst>
          </p:cNvPr>
          <p:cNvPicPr>
            <a:picLocks noChangeAspect="1" noChangeArrowheads="1"/>
          </p:cNvPicPr>
          <p:nvPr/>
        </p:nvPicPr>
        <p:blipFill>
          <a:blip r:embed="rId2"/>
          <a:srcRect/>
          <a:stretch/>
        </p:blipFill>
        <p:spPr bwMode="auto">
          <a:xfrm>
            <a:off x="642281" y="1588543"/>
            <a:ext cx="5889462" cy="3680914"/>
          </a:xfrm>
          <a:prstGeom prst="rect">
            <a:avLst/>
          </a:prstGeom>
          <a:noFill/>
          <a:effectLst>
            <a:outerShdw blurRad="482600" dist="76200" dir="5400000" algn="ctr" rotWithShape="0">
              <a:srgbClr val="000000">
                <a:alpha val="30000"/>
              </a:srgbClr>
            </a:outerShdw>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7C8304F-BA91-4700-27F1-A513FBF0E9D9}"/>
              </a:ext>
            </a:extLst>
          </p:cNvPr>
          <p:cNvGrpSpPr/>
          <p:nvPr/>
        </p:nvGrpSpPr>
        <p:grpSpPr>
          <a:xfrm>
            <a:off x="6964879" y="3069200"/>
            <a:ext cx="4764090" cy="719600"/>
            <a:chOff x="6964879" y="3063343"/>
            <a:chExt cx="4764090" cy="719600"/>
          </a:xfrm>
        </p:grpSpPr>
        <p:sp>
          <p:nvSpPr>
            <p:cNvPr id="15" name="TextBox 14">
              <a:extLst>
                <a:ext uri="{FF2B5EF4-FFF2-40B4-BE49-F238E27FC236}">
                  <a16:creationId xmlns:a16="http://schemas.microsoft.com/office/drawing/2014/main" id="{CB05E2C0-C170-A4EB-C38D-D2FB1CE54DF0}"/>
                </a:ext>
              </a:extLst>
            </p:cNvPr>
            <p:cNvSpPr txBox="1"/>
            <p:nvPr/>
          </p:nvSpPr>
          <p:spPr>
            <a:xfrm>
              <a:off x="7064811" y="3075057"/>
              <a:ext cx="4664158" cy="707886"/>
            </a:xfrm>
            <a:prstGeom prst="rect">
              <a:avLst/>
            </a:prstGeom>
            <a:noFill/>
          </p:spPr>
          <p:txBody>
            <a:bodyPr wrap="square" rtlCol="0">
              <a:spAutoFit/>
            </a:bodyPr>
            <a:lstStyle/>
            <a:p>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Let’s put the </a:t>
              </a:r>
              <a:r>
                <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public advantage </a:t>
              </a:r>
            </a:p>
            <a:p>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the </a:t>
              </a:r>
              <a:r>
                <a:rPr lang="en-US" sz="2000" b="1" dirty="0">
                  <a:solidFill>
                    <a:srgbClr val="C33991"/>
                  </a:solidFill>
                  <a:latin typeface="Open Sans" panose="020B0606030504020204" pitchFamily="34" charset="0"/>
                  <a:ea typeface="Open Sans" panose="020B0606030504020204" pitchFamily="34" charset="0"/>
                  <a:cs typeface="Open Sans" panose="020B0606030504020204" pitchFamily="34" charset="0"/>
                </a:rPr>
                <a:t>forefront</a:t>
              </a:r>
              <a:r>
                <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of our efforts</a:t>
              </a:r>
              <a:endParaRPr lang="en-US" sz="2000" b="1" dirty="0">
                <a:solidFill>
                  <a:srgbClr val="000000"/>
                </a:solidFill>
              </a:endParaRPr>
            </a:p>
          </p:txBody>
        </p:sp>
        <p:cxnSp>
          <p:nvCxnSpPr>
            <p:cNvPr id="16" name="Straight Connector 15">
              <a:extLst>
                <a:ext uri="{FF2B5EF4-FFF2-40B4-BE49-F238E27FC236}">
                  <a16:creationId xmlns:a16="http://schemas.microsoft.com/office/drawing/2014/main" id="{50573A49-C130-E345-C98F-E92580291661}"/>
                </a:ext>
              </a:extLst>
            </p:cNvPr>
            <p:cNvCxnSpPr>
              <a:cxnSpLocks/>
            </p:cNvCxnSpPr>
            <p:nvPr/>
          </p:nvCxnSpPr>
          <p:spPr>
            <a:xfrm flipV="1">
              <a:off x="6964879" y="3063343"/>
              <a:ext cx="0" cy="719600"/>
            </a:xfrm>
            <a:prstGeom prst="line">
              <a:avLst/>
            </a:prstGeom>
            <a:ln w="57150">
              <a:solidFill>
                <a:srgbClr val="FFCB31"/>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0A1022F2-7C43-5523-8555-4A4C657102E9}"/>
              </a:ext>
            </a:extLst>
          </p:cNvPr>
          <p:cNvPicPr>
            <a:picLocks noChangeAspect="1"/>
          </p:cNvPicPr>
          <p:nvPr/>
        </p:nvPicPr>
        <p:blipFill rotWithShape="1">
          <a:blip r:embed="rId3"/>
          <a:srcRect r="59040"/>
          <a:stretch/>
        </p:blipFill>
        <p:spPr>
          <a:xfrm>
            <a:off x="10736135" y="6055839"/>
            <a:ext cx="966281" cy="365746"/>
          </a:xfrm>
          <a:prstGeom prst="rect">
            <a:avLst/>
          </a:prstGeom>
        </p:spPr>
      </p:pic>
    </p:spTree>
    <p:extLst>
      <p:ext uri="{BB962C8B-B14F-4D97-AF65-F5344CB8AC3E}">
        <p14:creationId xmlns:p14="http://schemas.microsoft.com/office/powerpoint/2010/main" val="1132788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font, logo, graphics&#10;&#10;Description automatically generated">
            <a:extLst>
              <a:ext uri="{FF2B5EF4-FFF2-40B4-BE49-F238E27FC236}">
                <a16:creationId xmlns:a16="http://schemas.microsoft.com/office/drawing/2014/main" id="{189DB43A-F35C-8399-4F19-B942EA6A6187}"/>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DC141F2-DD80-9D84-B473-D791074622E3}"/>
              </a:ext>
            </a:extLst>
          </p:cNvPr>
          <p:cNvPicPr>
            <a:picLocks noChangeAspect="1"/>
          </p:cNvPicPr>
          <p:nvPr/>
        </p:nvPicPr>
        <p:blipFill rotWithShape="1">
          <a:blip r:embed="rId3"/>
          <a:srcRect r="59040"/>
          <a:stretch/>
        </p:blipFill>
        <p:spPr>
          <a:xfrm>
            <a:off x="10736135" y="6055839"/>
            <a:ext cx="966281" cy="365746"/>
          </a:xfrm>
          <a:prstGeom prst="rect">
            <a:avLst/>
          </a:prstGeom>
        </p:spPr>
      </p:pic>
    </p:spTree>
    <p:extLst>
      <p:ext uri="{BB962C8B-B14F-4D97-AF65-F5344CB8AC3E}">
        <p14:creationId xmlns:p14="http://schemas.microsoft.com/office/powerpoint/2010/main" val="3467820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hevron 41">
            <a:extLst>
              <a:ext uri="{FF2B5EF4-FFF2-40B4-BE49-F238E27FC236}">
                <a16:creationId xmlns:a16="http://schemas.microsoft.com/office/drawing/2014/main" id="{763ABB84-32FD-C09F-D749-F942BA28A39B}"/>
              </a:ext>
            </a:extLst>
          </p:cNvPr>
          <p:cNvSpPr/>
          <p:nvPr/>
        </p:nvSpPr>
        <p:spPr>
          <a:xfrm>
            <a:off x="935502" y="4193244"/>
            <a:ext cx="3506660" cy="530308"/>
          </a:xfrm>
          <a:prstGeom prst="chevron">
            <a:avLst>
              <a:gd name="adj" fmla="val 32323"/>
            </a:avLst>
          </a:prstGeom>
          <a:solidFill>
            <a:srgbClr val="FFCB3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b="1" dirty="0">
                <a:solidFill>
                  <a:prstClr val="black"/>
                </a:solidFill>
                <a:latin typeface="Open Sans" panose="020B0606030504020204" pitchFamily="34" charset="0"/>
                <a:ea typeface="Open Sans" panose="020B0606030504020204" pitchFamily="34" charset="0"/>
                <a:cs typeface="Open Sans" panose="020B0606030504020204" pitchFamily="34" charset="0"/>
              </a:rPr>
              <a:t>2018</a:t>
            </a:r>
          </a:p>
        </p:txBody>
      </p:sp>
      <p:sp>
        <p:nvSpPr>
          <p:cNvPr id="23" name="Chevron 41">
            <a:extLst>
              <a:ext uri="{FF2B5EF4-FFF2-40B4-BE49-F238E27FC236}">
                <a16:creationId xmlns:a16="http://schemas.microsoft.com/office/drawing/2014/main" id="{49139F70-E4D6-AFF3-6550-91AB705C4DE8}"/>
              </a:ext>
            </a:extLst>
          </p:cNvPr>
          <p:cNvSpPr/>
          <p:nvPr/>
        </p:nvSpPr>
        <p:spPr>
          <a:xfrm>
            <a:off x="4342671" y="4193244"/>
            <a:ext cx="3506660" cy="530308"/>
          </a:xfrm>
          <a:prstGeom prst="chevron">
            <a:avLst>
              <a:gd name="adj" fmla="val 32323"/>
            </a:avLst>
          </a:prstGeom>
          <a:solidFill>
            <a:srgbClr val="FFCB31">
              <a:alpha val="69804"/>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b="1" dirty="0">
                <a:solidFill>
                  <a:prstClr val="black"/>
                </a:solidFill>
                <a:latin typeface="Open Sans" panose="020B0606030504020204" pitchFamily="34" charset="0"/>
                <a:ea typeface="Open Sans" panose="020B0606030504020204" pitchFamily="34" charset="0"/>
                <a:cs typeface="Open Sans" panose="020B0606030504020204" pitchFamily="34" charset="0"/>
              </a:rPr>
              <a:t>2020</a:t>
            </a:r>
          </a:p>
        </p:txBody>
      </p:sp>
      <p:sp>
        <p:nvSpPr>
          <p:cNvPr id="24" name="Chevron 41">
            <a:extLst>
              <a:ext uri="{FF2B5EF4-FFF2-40B4-BE49-F238E27FC236}">
                <a16:creationId xmlns:a16="http://schemas.microsoft.com/office/drawing/2014/main" id="{F7B18C8B-6AC0-643D-43B8-158475444CAF}"/>
              </a:ext>
            </a:extLst>
          </p:cNvPr>
          <p:cNvSpPr/>
          <p:nvPr/>
        </p:nvSpPr>
        <p:spPr>
          <a:xfrm>
            <a:off x="7749839" y="4193244"/>
            <a:ext cx="3506660" cy="530308"/>
          </a:xfrm>
          <a:prstGeom prst="chevron">
            <a:avLst>
              <a:gd name="adj" fmla="val 32323"/>
            </a:avLst>
          </a:prstGeom>
          <a:solidFill>
            <a:srgbClr val="FFCB31">
              <a:alpha val="50196"/>
            </a:srgb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b="1"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32" name="Picture 31" descr="A red white and blue flag&#10;&#10;Description automatically generated">
            <a:extLst>
              <a:ext uri="{FF2B5EF4-FFF2-40B4-BE49-F238E27FC236}">
                <a16:creationId xmlns:a16="http://schemas.microsoft.com/office/drawing/2014/main" id="{BC868DDB-9F42-D65C-E9D5-4A9DCEA63CCD}"/>
              </a:ext>
            </a:extLst>
          </p:cNvPr>
          <p:cNvPicPr>
            <a:picLocks noChangeAspect="1"/>
          </p:cNvPicPr>
          <p:nvPr/>
        </p:nvPicPr>
        <p:blipFill>
          <a:blip r:embed="rId3"/>
          <a:stretch>
            <a:fillRect/>
          </a:stretch>
        </p:blipFill>
        <p:spPr>
          <a:xfrm>
            <a:off x="2023783" y="1613911"/>
            <a:ext cx="1080000" cy="1080000"/>
          </a:xfrm>
          <a:prstGeom prst="rect">
            <a:avLst/>
          </a:prstGeom>
          <a:effectLst>
            <a:outerShdw blurRad="482600" dist="76200" dir="5400000" algn="ctr" rotWithShape="0">
              <a:srgbClr val="000000">
                <a:alpha val="30000"/>
              </a:srgbClr>
            </a:outerShdw>
          </a:effectLst>
        </p:spPr>
      </p:pic>
      <p:pic>
        <p:nvPicPr>
          <p:cNvPr id="34" name="Picture 33" descr="A blue circle with red white and blue flag and white stars&#10;&#10;Description automatically generated with low confidence">
            <a:extLst>
              <a:ext uri="{FF2B5EF4-FFF2-40B4-BE49-F238E27FC236}">
                <a16:creationId xmlns:a16="http://schemas.microsoft.com/office/drawing/2014/main" id="{C09AF4F4-BF71-952B-0B7B-AA6AF0331338}"/>
              </a:ext>
            </a:extLst>
          </p:cNvPr>
          <p:cNvPicPr>
            <a:picLocks noChangeAspect="1"/>
          </p:cNvPicPr>
          <p:nvPr/>
        </p:nvPicPr>
        <p:blipFill>
          <a:blip r:embed="rId4"/>
          <a:stretch>
            <a:fillRect/>
          </a:stretch>
        </p:blipFill>
        <p:spPr>
          <a:xfrm>
            <a:off x="5556000" y="2699891"/>
            <a:ext cx="1080000" cy="1080000"/>
          </a:xfrm>
          <a:prstGeom prst="rect">
            <a:avLst/>
          </a:prstGeom>
          <a:effectLst>
            <a:outerShdw blurRad="482600" dist="76200" dir="5400000" algn="ctr" rotWithShape="0">
              <a:srgbClr val="000000">
                <a:alpha val="30000"/>
              </a:srgbClr>
            </a:outerShdw>
          </a:effectLst>
        </p:spPr>
      </p:pic>
      <p:pic>
        <p:nvPicPr>
          <p:cNvPr id="36" name="Picture 35" descr="A red and white flag with a leaf&#10;&#10;Description automatically generated with medium confidence">
            <a:extLst>
              <a:ext uri="{FF2B5EF4-FFF2-40B4-BE49-F238E27FC236}">
                <a16:creationId xmlns:a16="http://schemas.microsoft.com/office/drawing/2014/main" id="{117335F3-5456-6BA7-FA5E-0B6BC99F2920}"/>
              </a:ext>
            </a:extLst>
          </p:cNvPr>
          <p:cNvPicPr>
            <a:picLocks noChangeAspect="1"/>
          </p:cNvPicPr>
          <p:nvPr/>
        </p:nvPicPr>
        <p:blipFill>
          <a:blip r:embed="rId5"/>
          <a:stretch>
            <a:fillRect/>
          </a:stretch>
        </p:blipFill>
        <p:spPr>
          <a:xfrm>
            <a:off x="8963169" y="2693911"/>
            <a:ext cx="1080000" cy="1080000"/>
          </a:xfrm>
          <a:prstGeom prst="rect">
            <a:avLst/>
          </a:prstGeom>
          <a:effectLst>
            <a:outerShdw blurRad="482600" dist="76200" dir="5400000" algn="ctr" rotWithShape="0">
              <a:srgbClr val="000000">
                <a:alpha val="30000"/>
              </a:srgbClr>
            </a:outerShdw>
          </a:effectLst>
        </p:spPr>
      </p:pic>
      <p:pic>
        <p:nvPicPr>
          <p:cNvPr id="38" name="Picture 37" descr="A red white and blue flag&#10;&#10;Description automatically generated with medium confidence">
            <a:extLst>
              <a:ext uri="{FF2B5EF4-FFF2-40B4-BE49-F238E27FC236}">
                <a16:creationId xmlns:a16="http://schemas.microsoft.com/office/drawing/2014/main" id="{32393018-34F9-1334-2DCE-E3A893608B54}"/>
              </a:ext>
            </a:extLst>
          </p:cNvPr>
          <p:cNvPicPr>
            <a:picLocks noChangeAspect="1"/>
          </p:cNvPicPr>
          <p:nvPr/>
        </p:nvPicPr>
        <p:blipFill>
          <a:blip r:embed="rId6"/>
          <a:stretch>
            <a:fillRect/>
          </a:stretch>
        </p:blipFill>
        <p:spPr>
          <a:xfrm>
            <a:off x="2773231" y="2693911"/>
            <a:ext cx="1080000" cy="1080000"/>
          </a:xfrm>
          <a:prstGeom prst="rect">
            <a:avLst/>
          </a:prstGeom>
          <a:effectLst>
            <a:outerShdw blurRad="482600" dist="76200" dir="5400000" algn="ctr" rotWithShape="0">
              <a:srgbClr val="000000">
                <a:alpha val="30000"/>
              </a:srgbClr>
            </a:outerShdw>
          </a:effectLst>
        </p:spPr>
      </p:pic>
      <p:pic>
        <p:nvPicPr>
          <p:cNvPr id="40" name="Picture 39" descr="A red yellow and black flag&#10;&#10;Description automatically generated with low confidence">
            <a:extLst>
              <a:ext uri="{FF2B5EF4-FFF2-40B4-BE49-F238E27FC236}">
                <a16:creationId xmlns:a16="http://schemas.microsoft.com/office/drawing/2014/main" id="{D0E2F242-1ABF-96A9-02C4-0C0D30B295E6}"/>
              </a:ext>
            </a:extLst>
          </p:cNvPr>
          <p:cNvPicPr>
            <a:picLocks noChangeAspect="1"/>
          </p:cNvPicPr>
          <p:nvPr/>
        </p:nvPicPr>
        <p:blipFill>
          <a:blip r:embed="rId7"/>
          <a:stretch>
            <a:fillRect/>
          </a:stretch>
        </p:blipFill>
        <p:spPr>
          <a:xfrm>
            <a:off x="1274335" y="2693911"/>
            <a:ext cx="1080000" cy="1080000"/>
          </a:xfrm>
          <a:prstGeom prst="rect">
            <a:avLst/>
          </a:prstGeom>
          <a:effectLst>
            <a:outerShdw blurRad="482600" dist="76200" dir="5400000" algn="ctr" rotWithShape="0">
              <a:srgbClr val="000000">
                <a:alpha val="30000"/>
              </a:srgbClr>
            </a:outerShdw>
          </a:effectLst>
        </p:spPr>
      </p:pic>
      <p:grpSp>
        <p:nvGrpSpPr>
          <p:cNvPr id="47" name="Group 46">
            <a:extLst>
              <a:ext uri="{FF2B5EF4-FFF2-40B4-BE49-F238E27FC236}">
                <a16:creationId xmlns:a16="http://schemas.microsoft.com/office/drawing/2014/main" id="{32788584-DCA6-57F3-0622-68678F519984}"/>
              </a:ext>
            </a:extLst>
          </p:cNvPr>
          <p:cNvGrpSpPr/>
          <p:nvPr/>
        </p:nvGrpSpPr>
        <p:grpSpPr>
          <a:xfrm>
            <a:off x="2189563" y="4719407"/>
            <a:ext cx="998538" cy="1008539"/>
            <a:chOff x="2105245" y="4548671"/>
            <a:chExt cx="998538" cy="1008539"/>
          </a:xfrm>
        </p:grpSpPr>
        <p:cxnSp>
          <p:nvCxnSpPr>
            <p:cNvPr id="45" name="Straight Connector 44">
              <a:extLst>
                <a:ext uri="{FF2B5EF4-FFF2-40B4-BE49-F238E27FC236}">
                  <a16:creationId xmlns:a16="http://schemas.microsoft.com/office/drawing/2014/main" id="{86FC099F-EF5B-A64D-C62A-68BCBC0158E7}"/>
                </a:ext>
              </a:extLst>
            </p:cNvPr>
            <p:cNvCxnSpPr>
              <a:cxnSpLocks/>
            </p:cNvCxnSpPr>
            <p:nvPr/>
          </p:nvCxnSpPr>
          <p:spPr>
            <a:xfrm flipH="1" flipV="1">
              <a:off x="2605308" y="4548671"/>
              <a:ext cx="0" cy="23812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E8C691AC-DBC8-39E7-DC8C-8BEA785DE7A1}"/>
                </a:ext>
              </a:extLst>
            </p:cNvPr>
            <p:cNvSpPr txBox="1"/>
            <p:nvPr/>
          </p:nvSpPr>
          <p:spPr>
            <a:xfrm>
              <a:off x="2105245" y="4818546"/>
              <a:ext cx="998538" cy="738664"/>
            </a:xfrm>
            <a:prstGeom prst="rect">
              <a:avLst/>
            </a:prstGeom>
            <a:noFill/>
          </p:spPr>
          <p:txBody>
            <a:bodyPr wrap="square" rtlCol="0">
              <a:spAutoFit/>
            </a:bodyPr>
            <a:lstStyle/>
            <a:p>
              <a:pPr algn="ctr" defTabSz="685800">
                <a:defRPr/>
              </a:pP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UK</a:t>
              </a:r>
            </a:p>
            <a:p>
              <a:pPr algn="ctr" defTabSz="685800">
                <a:defRPr/>
              </a:pP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Germany</a:t>
              </a:r>
            </a:p>
            <a:p>
              <a:pPr algn="ctr" defTabSz="685800">
                <a:defRPr/>
              </a:pP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France</a:t>
              </a:r>
              <a:endParaRPr lang="en-US" sz="11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8" name="Group 47">
            <a:extLst>
              <a:ext uri="{FF2B5EF4-FFF2-40B4-BE49-F238E27FC236}">
                <a16:creationId xmlns:a16="http://schemas.microsoft.com/office/drawing/2014/main" id="{5CD8423E-BC97-E67F-4227-1675A22A92D4}"/>
              </a:ext>
            </a:extLst>
          </p:cNvPr>
          <p:cNvGrpSpPr/>
          <p:nvPr/>
        </p:nvGrpSpPr>
        <p:grpSpPr>
          <a:xfrm>
            <a:off x="5596732" y="4719407"/>
            <a:ext cx="998538" cy="577652"/>
            <a:chOff x="2105245" y="4548671"/>
            <a:chExt cx="998538" cy="577652"/>
          </a:xfrm>
        </p:grpSpPr>
        <p:cxnSp>
          <p:nvCxnSpPr>
            <p:cNvPr id="49" name="Straight Connector 48">
              <a:extLst>
                <a:ext uri="{FF2B5EF4-FFF2-40B4-BE49-F238E27FC236}">
                  <a16:creationId xmlns:a16="http://schemas.microsoft.com/office/drawing/2014/main" id="{E0866AB6-C580-9E37-52E7-30A38F832E83}"/>
                </a:ext>
              </a:extLst>
            </p:cNvPr>
            <p:cNvCxnSpPr>
              <a:cxnSpLocks/>
            </p:cNvCxnSpPr>
            <p:nvPr/>
          </p:nvCxnSpPr>
          <p:spPr>
            <a:xfrm flipH="1" flipV="1">
              <a:off x="2605308" y="4548671"/>
              <a:ext cx="0" cy="23812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A97EAEF4-0836-56BF-38CE-2709F91FA630}"/>
                </a:ext>
              </a:extLst>
            </p:cNvPr>
            <p:cNvSpPr txBox="1"/>
            <p:nvPr/>
          </p:nvSpPr>
          <p:spPr>
            <a:xfrm>
              <a:off x="2105245" y="4818546"/>
              <a:ext cx="998538" cy="307777"/>
            </a:xfrm>
            <a:prstGeom prst="rect">
              <a:avLst/>
            </a:prstGeom>
            <a:noFill/>
          </p:spPr>
          <p:txBody>
            <a:bodyPr wrap="square" rtlCol="0">
              <a:spAutoFit/>
            </a:bodyPr>
            <a:lstStyle/>
            <a:p>
              <a:pPr algn="ctr" defTabSz="685800">
                <a:defRPr/>
              </a:pP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Australia</a:t>
              </a:r>
              <a:endParaRPr lang="en-US" sz="11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1" name="Group 50">
            <a:extLst>
              <a:ext uri="{FF2B5EF4-FFF2-40B4-BE49-F238E27FC236}">
                <a16:creationId xmlns:a16="http://schemas.microsoft.com/office/drawing/2014/main" id="{6A295F06-2AD3-F4F1-9284-17CCE42B14E9}"/>
              </a:ext>
            </a:extLst>
          </p:cNvPr>
          <p:cNvGrpSpPr/>
          <p:nvPr/>
        </p:nvGrpSpPr>
        <p:grpSpPr>
          <a:xfrm>
            <a:off x="9003900" y="4719407"/>
            <a:ext cx="998538" cy="577652"/>
            <a:chOff x="2105245" y="4548671"/>
            <a:chExt cx="998538" cy="577652"/>
          </a:xfrm>
        </p:grpSpPr>
        <p:cxnSp>
          <p:nvCxnSpPr>
            <p:cNvPr id="52" name="Straight Connector 51">
              <a:extLst>
                <a:ext uri="{FF2B5EF4-FFF2-40B4-BE49-F238E27FC236}">
                  <a16:creationId xmlns:a16="http://schemas.microsoft.com/office/drawing/2014/main" id="{886E4ED3-6F00-A05E-46D5-1A96AFF1965A}"/>
                </a:ext>
              </a:extLst>
            </p:cNvPr>
            <p:cNvCxnSpPr>
              <a:cxnSpLocks/>
            </p:cNvCxnSpPr>
            <p:nvPr/>
          </p:nvCxnSpPr>
          <p:spPr>
            <a:xfrm flipH="1" flipV="1">
              <a:off x="2605308" y="4548671"/>
              <a:ext cx="0" cy="23812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3BAFD813-E85B-6C2F-65EF-C38E6C4CE44D}"/>
                </a:ext>
              </a:extLst>
            </p:cNvPr>
            <p:cNvSpPr txBox="1"/>
            <p:nvPr/>
          </p:nvSpPr>
          <p:spPr>
            <a:xfrm>
              <a:off x="2105245" y="4818546"/>
              <a:ext cx="998538" cy="307777"/>
            </a:xfrm>
            <a:prstGeom prst="rect">
              <a:avLst/>
            </a:prstGeom>
            <a:noFill/>
          </p:spPr>
          <p:txBody>
            <a:bodyPr wrap="square" rtlCol="0">
              <a:spAutoFit/>
            </a:bodyPr>
            <a:lstStyle/>
            <a:p>
              <a:pPr algn="ctr" defTabSz="685800">
                <a:defRPr/>
              </a:pP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Canada</a:t>
              </a:r>
              <a:endParaRPr lang="en-US" sz="11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 Placeholder 2">
            <a:extLst>
              <a:ext uri="{FF2B5EF4-FFF2-40B4-BE49-F238E27FC236}">
                <a16:creationId xmlns:a16="http://schemas.microsoft.com/office/drawing/2014/main" id="{2F0ABDFB-729B-A691-5891-A54ABDF03091}"/>
              </a:ext>
            </a:extLst>
          </p:cNvPr>
          <p:cNvSpPr txBox="1">
            <a:spLocks/>
          </p:cNvSpPr>
          <p:nvPr/>
        </p:nvSpPr>
        <p:spPr>
          <a:xfrm>
            <a:off x="935502" y="605419"/>
            <a:ext cx="6913829" cy="492443"/>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300"/>
              </a:spcBef>
              <a:spcAft>
                <a:spcPts val="300"/>
              </a:spcAft>
              <a:buClr>
                <a:srgbClr val="C33991"/>
              </a:buClr>
              <a:buFont typeface="Arial" panose="020B0604020202020204" pitchFamily="34" charset="0"/>
              <a:buNone/>
              <a:defRPr lang="en-US" sz="2000" b="1" kern="1200">
                <a:solidFill>
                  <a:schemeClr val="tx1"/>
                </a:solidFill>
                <a:latin typeface="+mn-lt"/>
                <a:ea typeface="+mn-ea"/>
                <a:cs typeface="+mn-cs"/>
              </a:defRPr>
            </a:lvl1pPr>
            <a:lvl2pPr marL="179388" indent="-179388" algn="l" defTabSz="914400" rtl="0" eaLnBrk="1" latinLnBrk="0" hangingPunct="1">
              <a:lnSpc>
                <a:spcPct val="100000"/>
              </a:lnSpc>
              <a:spcBef>
                <a:spcPts val="300"/>
              </a:spcBef>
              <a:spcAft>
                <a:spcPts val="300"/>
              </a:spcAft>
              <a:buClr>
                <a:srgbClr val="C33991"/>
              </a:buClr>
              <a:buFont typeface="Arial" panose="020B0604020202020204" pitchFamily="34" charset="0"/>
              <a:buChar char="●"/>
              <a:defRPr lang="en-US" sz="1400" kern="1200" dirty="0" smtClean="0">
                <a:solidFill>
                  <a:schemeClr val="bg2">
                    <a:lumMod val="10000"/>
                  </a:schemeClr>
                </a:solidFill>
                <a:latin typeface="+mn-lt"/>
                <a:ea typeface="+mn-ea"/>
                <a:cs typeface="+mn-cs"/>
              </a:defRPr>
            </a:lvl2pPr>
            <a:lvl3pPr marL="446088" indent="-177800" algn="l" defTabSz="914400" rtl="0" eaLnBrk="1" latinLnBrk="0" hangingPunct="1">
              <a:lnSpc>
                <a:spcPct val="100000"/>
              </a:lnSpc>
              <a:spcBef>
                <a:spcPts val="300"/>
              </a:spcBef>
              <a:spcAft>
                <a:spcPts val="300"/>
              </a:spcAft>
              <a:buClr>
                <a:srgbClr val="C33991"/>
              </a:buClr>
              <a:buFont typeface="Courier New" panose="02070309020205020404" pitchFamily="49" charset="0"/>
              <a:buChar char="o"/>
              <a:defRPr lang="en-US" sz="1400" kern="1200" dirty="0" smtClean="0">
                <a:solidFill>
                  <a:schemeClr val="bg2">
                    <a:lumMod val="10000"/>
                  </a:schemeClr>
                </a:solidFill>
                <a:latin typeface="+mn-lt"/>
                <a:ea typeface="+mn-ea"/>
                <a:cs typeface="+mn-cs"/>
              </a:defRPr>
            </a:lvl3pPr>
            <a:lvl4pPr marL="715963" indent="-179388" algn="l" defTabSz="914400" rtl="0" eaLnBrk="1" latinLnBrk="0" hangingPunct="1">
              <a:lnSpc>
                <a:spcPct val="100000"/>
              </a:lnSpc>
              <a:spcBef>
                <a:spcPts val="300"/>
              </a:spcBef>
              <a:spcAft>
                <a:spcPts val="300"/>
              </a:spcAft>
              <a:buClr>
                <a:srgbClr val="C33991"/>
              </a:buClr>
              <a:buFont typeface="Wingdings" panose="05000000000000000000" pitchFamily="2" charset="2"/>
              <a:buChar char="§"/>
              <a:defRPr lang="en-US" sz="1400" kern="1200" dirty="0" smtClean="0">
                <a:solidFill>
                  <a:schemeClr val="bg2">
                    <a:lumMod val="10000"/>
                  </a:schemeClr>
                </a:solidFill>
                <a:latin typeface="+mn-lt"/>
                <a:ea typeface="+mn-ea"/>
                <a:cs typeface="+mn-cs"/>
              </a:defRPr>
            </a:lvl4pPr>
            <a:lvl5pPr marL="1828800" indent="0" algn="l" defTabSz="914400" rtl="0" eaLnBrk="1" latinLnBrk="0" hangingPunct="1">
              <a:lnSpc>
                <a:spcPct val="100000"/>
              </a:lnSpc>
              <a:spcBef>
                <a:spcPts val="300"/>
              </a:spcBef>
              <a:spcAft>
                <a:spcPts val="300"/>
              </a:spcAft>
              <a:buClr>
                <a:srgbClr val="C33991"/>
              </a:buClr>
              <a:buFont typeface="Arial" panose="020B0604020202020204" pitchFamily="34" charset="0"/>
              <a:buNone/>
              <a:defRPr lang="en-US"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333333"/>
                </a:solidFill>
                <a:latin typeface="Open Sans" panose="020B0606030504020204" pitchFamily="34" charset="0"/>
                <a:ea typeface="Open Sans" panose="020B0606030504020204" pitchFamily="34" charset="0"/>
                <a:cs typeface="Open Sans" panose="020B0606030504020204" pitchFamily="34" charset="0"/>
              </a:rPr>
              <a:t>Wherefore art thou, Canada?</a:t>
            </a:r>
            <a:endParaRPr lang="en-US" sz="32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EC9F9BB4-CD5B-DCEB-A223-3D79DA92085B}"/>
              </a:ext>
            </a:extLst>
          </p:cNvPr>
          <p:cNvCxnSpPr>
            <a:cxnSpLocks/>
          </p:cNvCxnSpPr>
          <p:nvPr/>
        </p:nvCxnSpPr>
        <p:spPr>
          <a:xfrm flipV="1">
            <a:off x="731133" y="587835"/>
            <a:ext cx="0" cy="524635"/>
          </a:xfrm>
          <a:prstGeom prst="line">
            <a:avLst/>
          </a:prstGeom>
          <a:ln w="57150">
            <a:solidFill>
              <a:srgbClr val="FFCB3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60BA26F-7DE4-3988-907B-2C068F2D6757}"/>
              </a:ext>
            </a:extLst>
          </p:cNvPr>
          <p:cNvPicPr>
            <a:picLocks noChangeAspect="1"/>
          </p:cNvPicPr>
          <p:nvPr/>
        </p:nvPicPr>
        <p:blipFill rotWithShape="1">
          <a:blip r:embed="rId8"/>
          <a:srcRect r="59040"/>
          <a:stretch/>
        </p:blipFill>
        <p:spPr>
          <a:xfrm>
            <a:off x="10736135" y="6055839"/>
            <a:ext cx="966281" cy="365746"/>
          </a:xfrm>
          <a:prstGeom prst="rect">
            <a:avLst/>
          </a:prstGeom>
        </p:spPr>
      </p:pic>
    </p:spTree>
    <p:extLst>
      <p:ext uri="{BB962C8B-B14F-4D97-AF65-F5344CB8AC3E}">
        <p14:creationId xmlns:p14="http://schemas.microsoft.com/office/powerpoint/2010/main" val="3886251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92C157-5295-E9CE-CD7F-BC146CF20DE9}"/>
              </a:ext>
            </a:extLst>
          </p:cNvPr>
          <p:cNvPicPr>
            <a:picLocks noChangeAspect="1"/>
          </p:cNvPicPr>
          <p:nvPr/>
        </p:nvPicPr>
        <p:blipFill>
          <a:blip r:embed="rId2"/>
          <a:srcRect/>
          <a:stretch/>
        </p:blipFill>
        <p:spPr>
          <a:xfrm>
            <a:off x="0" y="-1"/>
            <a:ext cx="6858001" cy="6858001"/>
          </a:xfrm>
          <a:prstGeom prst="rect">
            <a:avLst/>
          </a:prstGeom>
          <a:effectLst>
            <a:outerShdw blurRad="482600" dist="76200" dir="5400000" algn="tl" rotWithShape="0">
              <a:prstClr val="black">
                <a:alpha val="30000"/>
              </a:prstClr>
            </a:outerShdw>
          </a:effectLst>
        </p:spPr>
      </p:pic>
      <p:sp>
        <p:nvSpPr>
          <p:cNvPr id="18" name="TextBox 17">
            <a:extLst>
              <a:ext uri="{FF2B5EF4-FFF2-40B4-BE49-F238E27FC236}">
                <a16:creationId xmlns:a16="http://schemas.microsoft.com/office/drawing/2014/main" id="{9FCB9FE8-BCA6-D4CC-DBBC-E32309704224}"/>
              </a:ext>
            </a:extLst>
          </p:cNvPr>
          <p:cNvSpPr txBox="1"/>
          <p:nvPr/>
        </p:nvSpPr>
        <p:spPr>
          <a:xfrm>
            <a:off x="7064811" y="2921169"/>
            <a:ext cx="4386959" cy="1323439"/>
          </a:xfrm>
          <a:prstGeom prst="rect">
            <a:avLst/>
          </a:prstGeom>
          <a:noFill/>
        </p:spPr>
        <p:txBody>
          <a:bodyPr wrap="square" rtlCol="0">
            <a:spAutoFit/>
          </a:bodyPr>
          <a:lstStyle/>
          <a:p>
            <a:pPr rtl="0"/>
            <a:r>
              <a:rPr lang="en-CA" sz="2000" dirty="0">
                <a:latin typeface="Open Sans" panose="020B0606030504020204" pitchFamily="34" charset="0"/>
                <a:ea typeface="Open Sans" panose="020B0606030504020204" pitchFamily="34" charset="0"/>
                <a:cs typeface="Open Sans" panose="020B0606030504020204" pitchFamily="34" charset="0"/>
              </a:rPr>
              <a:t>EQ Bank created this diagram five years ago for our submission to the Advisory Committee on </a:t>
            </a:r>
            <a:r>
              <a:rPr lang="en-CA" sz="2000" b="1" dirty="0">
                <a:latin typeface="Open Sans" panose="020B0606030504020204" pitchFamily="34" charset="0"/>
                <a:ea typeface="Open Sans" panose="020B0606030504020204" pitchFamily="34" charset="0"/>
                <a:cs typeface="Open Sans" panose="020B0606030504020204" pitchFamily="34" charset="0"/>
              </a:rPr>
              <a:t>Open Banking</a:t>
            </a:r>
          </a:p>
        </p:txBody>
      </p:sp>
      <p:cxnSp>
        <p:nvCxnSpPr>
          <p:cNvPr id="20" name="Straight Connector 19">
            <a:extLst>
              <a:ext uri="{FF2B5EF4-FFF2-40B4-BE49-F238E27FC236}">
                <a16:creationId xmlns:a16="http://schemas.microsoft.com/office/drawing/2014/main" id="{5CBB34BF-321B-7116-3EFD-443DD1F56624}"/>
              </a:ext>
            </a:extLst>
          </p:cNvPr>
          <p:cNvCxnSpPr>
            <a:cxnSpLocks/>
          </p:cNvCxnSpPr>
          <p:nvPr/>
        </p:nvCxnSpPr>
        <p:spPr>
          <a:xfrm flipV="1">
            <a:off x="6964879" y="2909455"/>
            <a:ext cx="0" cy="1335153"/>
          </a:xfrm>
          <a:prstGeom prst="line">
            <a:avLst/>
          </a:prstGeom>
          <a:ln w="57150">
            <a:solidFill>
              <a:srgbClr val="FFCB3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D7BA61D-722E-CA75-0DB7-D625D96B4008}"/>
              </a:ext>
            </a:extLst>
          </p:cNvPr>
          <p:cNvPicPr>
            <a:picLocks noChangeAspect="1"/>
          </p:cNvPicPr>
          <p:nvPr/>
        </p:nvPicPr>
        <p:blipFill rotWithShape="1">
          <a:blip r:embed="rId3"/>
          <a:srcRect r="59040"/>
          <a:stretch/>
        </p:blipFill>
        <p:spPr>
          <a:xfrm>
            <a:off x="10736135" y="6055839"/>
            <a:ext cx="966281" cy="365746"/>
          </a:xfrm>
          <a:prstGeom prst="rect">
            <a:avLst/>
          </a:prstGeom>
        </p:spPr>
      </p:pic>
    </p:spTree>
    <p:extLst>
      <p:ext uri="{BB962C8B-B14F-4D97-AF65-F5344CB8AC3E}">
        <p14:creationId xmlns:p14="http://schemas.microsoft.com/office/powerpoint/2010/main" val="3863424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231BDB-2C8B-B3B8-47CA-88248626BE1A}"/>
              </a:ext>
            </a:extLst>
          </p:cNvPr>
          <p:cNvPicPr>
            <a:picLocks noChangeAspect="1"/>
          </p:cNvPicPr>
          <p:nvPr/>
        </p:nvPicPr>
        <p:blipFill>
          <a:blip r:embed="rId2"/>
          <a:srcRect/>
          <a:stretch/>
        </p:blipFill>
        <p:spPr>
          <a:xfrm>
            <a:off x="0" y="0"/>
            <a:ext cx="6858000" cy="6858000"/>
          </a:xfrm>
          <a:prstGeom prst="rect">
            <a:avLst/>
          </a:prstGeom>
          <a:effectLst>
            <a:outerShdw blurRad="482600" dist="76200" dir="5400000" algn="ctr" rotWithShape="0">
              <a:srgbClr val="000000">
                <a:alpha val="30000"/>
              </a:srgbClr>
            </a:outerShdw>
          </a:effectLst>
        </p:spPr>
      </p:pic>
      <p:sp>
        <p:nvSpPr>
          <p:cNvPr id="2" name="TextBox 1">
            <a:extLst>
              <a:ext uri="{FF2B5EF4-FFF2-40B4-BE49-F238E27FC236}">
                <a16:creationId xmlns:a16="http://schemas.microsoft.com/office/drawing/2014/main" id="{A3017293-57F6-E57E-0A75-074CBEEA5553}"/>
              </a:ext>
            </a:extLst>
          </p:cNvPr>
          <p:cNvSpPr txBox="1"/>
          <p:nvPr/>
        </p:nvSpPr>
        <p:spPr>
          <a:xfrm>
            <a:off x="7064810" y="2921169"/>
            <a:ext cx="4736664" cy="1015663"/>
          </a:xfrm>
          <a:prstGeom prst="rect">
            <a:avLst/>
          </a:prstGeom>
          <a:noFill/>
        </p:spPr>
        <p:txBody>
          <a:bodyPr wrap="square" rtlCol="0">
            <a:spAutoFit/>
          </a:bodyPr>
          <a:lstStyle/>
          <a:p>
            <a:pPr rtl="0"/>
            <a:r>
              <a:rPr lang="en-CA" sz="2000" dirty="0">
                <a:latin typeface="Open Sans" panose="020B0606030504020204" pitchFamily="34" charset="0"/>
                <a:ea typeface="Open Sans" panose="020B0606030504020204" pitchFamily="34" charset="0"/>
                <a:cs typeface="Open Sans" panose="020B0606030504020204" pitchFamily="34" charset="0"/>
              </a:rPr>
              <a:t>A digital identity could </a:t>
            </a:r>
            <a:r>
              <a:rPr lang="en-CA" sz="2000" b="1" dirty="0">
                <a:latin typeface="Open Sans" panose="020B0606030504020204" pitchFamily="34" charset="0"/>
                <a:ea typeface="Open Sans" panose="020B0606030504020204" pitchFamily="34" charset="0"/>
                <a:cs typeface="Open Sans" panose="020B0606030504020204" pitchFamily="34" charset="0"/>
              </a:rPr>
              <a:t>add 1% to GDP</a:t>
            </a:r>
            <a:r>
              <a:rPr lang="en-CA" sz="2000" dirty="0">
                <a:latin typeface="Open Sans" panose="020B0606030504020204" pitchFamily="34" charset="0"/>
                <a:ea typeface="Open Sans" panose="020B0606030504020204" pitchFamily="34" charset="0"/>
                <a:cs typeface="Open Sans" panose="020B0606030504020204" pitchFamily="34" charset="0"/>
              </a:rPr>
              <a:t>, by some estimates, and make all manner of services </a:t>
            </a:r>
            <a:r>
              <a:rPr lang="en-CA" sz="2000" b="1" dirty="0">
                <a:solidFill>
                  <a:srgbClr val="C33991"/>
                </a:solidFill>
                <a:latin typeface="Open Sans" panose="020B0606030504020204" pitchFamily="34" charset="0"/>
                <a:ea typeface="Open Sans" panose="020B0606030504020204" pitchFamily="34" charset="0"/>
                <a:cs typeface="Open Sans" panose="020B0606030504020204" pitchFamily="34" charset="0"/>
              </a:rPr>
              <a:t>easier to attain </a:t>
            </a:r>
          </a:p>
        </p:txBody>
      </p:sp>
      <p:cxnSp>
        <p:nvCxnSpPr>
          <p:cNvPr id="5" name="Straight Connector 4">
            <a:extLst>
              <a:ext uri="{FF2B5EF4-FFF2-40B4-BE49-F238E27FC236}">
                <a16:creationId xmlns:a16="http://schemas.microsoft.com/office/drawing/2014/main" id="{F6FA4539-39D7-4EA7-33D9-8FCC4C7F9C35}"/>
              </a:ext>
            </a:extLst>
          </p:cNvPr>
          <p:cNvCxnSpPr>
            <a:cxnSpLocks/>
          </p:cNvCxnSpPr>
          <p:nvPr/>
        </p:nvCxnSpPr>
        <p:spPr>
          <a:xfrm flipV="1">
            <a:off x="6964879" y="2909455"/>
            <a:ext cx="0" cy="1040933"/>
          </a:xfrm>
          <a:prstGeom prst="line">
            <a:avLst/>
          </a:prstGeom>
          <a:ln w="57150">
            <a:solidFill>
              <a:srgbClr val="FFCB3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8C94361-3669-1476-43E3-E825BA4E38F4}"/>
              </a:ext>
            </a:extLst>
          </p:cNvPr>
          <p:cNvPicPr>
            <a:picLocks noChangeAspect="1"/>
          </p:cNvPicPr>
          <p:nvPr/>
        </p:nvPicPr>
        <p:blipFill rotWithShape="1">
          <a:blip r:embed="rId3"/>
          <a:srcRect r="59040"/>
          <a:stretch/>
        </p:blipFill>
        <p:spPr>
          <a:xfrm>
            <a:off x="10736135" y="6055839"/>
            <a:ext cx="966281" cy="365746"/>
          </a:xfrm>
          <a:prstGeom prst="rect">
            <a:avLst/>
          </a:prstGeom>
        </p:spPr>
      </p:pic>
    </p:spTree>
    <p:extLst>
      <p:ext uri="{BB962C8B-B14F-4D97-AF65-F5344CB8AC3E}">
        <p14:creationId xmlns:p14="http://schemas.microsoft.com/office/powerpoint/2010/main" val="2281400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231BDB-2C8B-B3B8-47CA-88248626BE1A}"/>
              </a:ext>
            </a:extLst>
          </p:cNvPr>
          <p:cNvPicPr>
            <a:picLocks noChangeAspect="1"/>
          </p:cNvPicPr>
          <p:nvPr/>
        </p:nvPicPr>
        <p:blipFill>
          <a:blip r:embed="rId2"/>
          <a:srcRect/>
          <a:stretch/>
        </p:blipFill>
        <p:spPr>
          <a:xfrm>
            <a:off x="0" y="0"/>
            <a:ext cx="6858000" cy="6858000"/>
          </a:xfrm>
          <a:prstGeom prst="rect">
            <a:avLst/>
          </a:prstGeom>
          <a:effectLst>
            <a:outerShdw blurRad="482600" dist="76200" dir="5400000" algn="ctr" rotWithShape="0">
              <a:srgbClr val="000000">
                <a:alpha val="30000"/>
              </a:srgbClr>
            </a:outerShdw>
          </a:effectLst>
        </p:spPr>
      </p:pic>
      <p:sp>
        <p:nvSpPr>
          <p:cNvPr id="2" name="TextBox 1">
            <a:extLst>
              <a:ext uri="{FF2B5EF4-FFF2-40B4-BE49-F238E27FC236}">
                <a16:creationId xmlns:a16="http://schemas.microsoft.com/office/drawing/2014/main" id="{7B06D370-AC96-7CD5-946F-157F7F45E021}"/>
              </a:ext>
            </a:extLst>
          </p:cNvPr>
          <p:cNvSpPr txBox="1"/>
          <p:nvPr/>
        </p:nvSpPr>
        <p:spPr>
          <a:xfrm>
            <a:off x="7249890" y="2758275"/>
            <a:ext cx="4479082" cy="1631216"/>
          </a:xfrm>
          <a:prstGeom prst="rect">
            <a:avLst/>
          </a:prstGeom>
          <a:noFill/>
        </p:spPr>
        <p:txBody>
          <a:bodyPr wrap="square" rtlCol="0">
            <a:spAutoFit/>
          </a:bodyPr>
          <a:lstStyle/>
          <a:p>
            <a:r>
              <a:rPr lang="en-US" sz="20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 central beneficial ownership </a:t>
            </a:r>
          </a:p>
          <a:p>
            <a:r>
              <a:rPr lang="en-US" sz="20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registry would </a:t>
            </a:r>
            <a:r>
              <a:rPr lang="en-US" sz="2000" b="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support small </a:t>
            </a:r>
          </a:p>
          <a:p>
            <a:r>
              <a:rPr lang="en-US" sz="2000" b="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business growth </a:t>
            </a:r>
            <a:r>
              <a:rPr lang="en-US" sz="20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and help curb </a:t>
            </a:r>
          </a:p>
          <a:p>
            <a:r>
              <a:rPr lang="en-US" sz="20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 reported </a:t>
            </a:r>
            <a:r>
              <a:rPr lang="en-US" sz="2000" b="1" dirty="0">
                <a:solidFill>
                  <a:srgbClr val="C33991"/>
                </a:solidFill>
                <a:latin typeface="Open Sans" panose="020B0606030504020204" pitchFamily="34" charset="0"/>
                <a:ea typeface="Open Sans" panose="020B0606030504020204" pitchFamily="34" charset="0"/>
                <a:cs typeface="Open Sans" panose="020B0606030504020204" pitchFamily="34" charset="0"/>
              </a:rPr>
              <a:t>$113 billion </a:t>
            </a:r>
          </a:p>
          <a:p>
            <a:r>
              <a:rPr lang="en-US" sz="20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of annual crime</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A8F9505D-1B95-4A99-DF6A-5B596927BB58}"/>
              </a:ext>
            </a:extLst>
          </p:cNvPr>
          <p:cNvCxnSpPr>
            <a:cxnSpLocks/>
          </p:cNvCxnSpPr>
          <p:nvPr/>
        </p:nvCxnSpPr>
        <p:spPr>
          <a:xfrm flipV="1">
            <a:off x="6964879" y="2758275"/>
            <a:ext cx="0" cy="1631216"/>
          </a:xfrm>
          <a:prstGeom prst="line">
            <a:avLst/>
          </a:prstGeom>
          <a:ln w="57150">
            <a:solidFill>
              <a:srgbClr val="FFCB3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506D015-FF89-0527-66A8-1689D0432EE7}"/>
              </a:ext>
            </a:extLst>
          </p:cNvPr>
          <p:cNvPicPr>
            <a:picLocks noChangeAspect="1"/>
          </p:cNvPicPr>
          <p:nvPr/>
        </p:nvPicPr>
        <p:blipFill rotWithShape="1">
          <a:blip r:embed="rId3"/>
          <a:srcRect r="59040"/>
          <a:stretch/>
        </p:blipFill>
        <p:spPr>
          <a:xfrm>
            <a:off x="10736135" y="6055839"/>
            <a:ext cx="966281" cy="365746"/>
          </a:xfrm>
          <a:prstGeom prst="rect">
            <a:avLst/>
          </a:prstGeom>
        </p:spPr>
      </p:pic>
    </p:spTree>
    <p:extLst>
      <p:ext uri="{BB962C8B-B14F-4D97-AF65-F5344CB8AC3E}">
        <p14:creationId xmlns:p14="http://schemas.microsoft.com/office/powerpoint/2010/main" val="299394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F18EA3-E80C-A450-D7BE-653AB9DC5C35}"/>
              </a:ext>
            </a:extLst>
          </p:cNvPr>
          <p:cNvPicPr>
            <a:picLocks noChangeAspect="1"/>
          </p:cNvPicPr>
          <p:nvPr/>
        </p:nvPicPr>
        <p:blipFill>
          <a:blip r:embed="rId2"/>
          <a:srcRect/>
          <a:stretch/>
        </p:blipFill>
        <p:spPr>
          <a:xfrm>
            <a:off x="0" y="0"/>
            <a:ext cx="6858000" cy="6858000"/>
          </a:xfrm>
          <a:prstGeom prst="rect">
            <a:avLst/>
          </a:prstGeom>
          <a:effectLst>
            <a:outerShdw blurRad="482600" dist="76200" dir="5400000" algn="ctr" rotWithShape="0">
              <a:srgbClr val="000000">
                <a:alpha val="30000"/>
              </a:srgbClr>
            </a:outerShdw>
          </a:effectLst>
        </p:spPr>
      </p:pic>
      <p:sp>
        <p:nvSpPr>
          <p:cNvPr id="2" name="TextBox 1">
            <a:extLst>
              <a:ext uri="{FF2B5EF4-FFF2-40B4-BE49-F238E27FC236}">
                <a16:creationId xmlns:a16="http://schemas.microsoft.com/office/drawing/2014/main" id="{D2AD1C5F-3EE1-4D97-0CFF-5904FE955EC5}"/>
              </a:ext>
            </a:extLst>
          </p:cNvPr>
          <p:cNvSpPr txBox="1"/>
          <p:nvPr/>
        </p:nvSpPr>
        <p:spPr>
          <a:xfrm>
            <a:off x="7064812" y="2921169"/>
            <a:ext cx="3472560" cy="1015663"/>
          </a:xfrm>
          <a:prstGeom prst="rect">
            <a:avLst/>
          </a:prstGeom>
          <a:noFill/>
        </p:spPr>
        <p:txBody>
          <a:bodyPr wrap="square" rtlCol="0">
            <a:spAutoFit/>
          </a:bodyPr>
          <a:lstStyle/>
          <a:p>
            <a:pPr rtl="0"/>
            <a:r>
              <a:rPr lang="en-CA" sz="2000" b="1" dirty="0">
                <a:latin typeface="Open Sans" panose="020B0606030504020204" pitchFamily="34" charset="0"/>
                <a:ea typeface="Open Sans" panose="020B0606030504020204" pitchFamily="34" charset="0"/>
                <a:cs typeface="Open Sans" panose="020B0606030504020204" pitchFamily="34" charset="0"/>
              </a:rPr>
              <a:t>Real-Time Rail </a:t>
            </a:r>
            <a:r>
              <a:rPr lang="en-CA" sz="2000" dirty="0">
                <a:latin typeface="Open Sans" panose="020B0606030504020204" pitchFamily="34" charset="0"/>
                <a:ea typeface="Open Sans" panose="020B0606030504020204" pitchFamily="34" charset="0"/>
                <a:cs typeface="Open Sans" panose="020B0606030504020204" pitchFamily="34" charset="0"/>
              </a:rPr>
              <a:t>is off the rails with </a:t>
            </a:r>
            <a:r>
              <a:rPr lang="en-CA" sz="2000" b="1" dirty="0">
                <a:solidFill>
                  <a:srgbClr val="C33991"/>
                </a:solidFill>
                <a:latin typeface="Open Sans" panose="020B0606030504020204" pitchFamily="34" charset="0"/>
                <a:ea typeface="Open Sans" panose="020B0606030504020204" pitchFamily="34" charset="0"/>
                <a:cs typeface="Open Sans" panose="020B0606030504020204" pitchFamily="34" charset="0"/>
              </a:rPr>
              <a:t>no clear </a:t>
            </a:r>
            <a:r>
              <a:rPr lang="en-CA" sz="2000" dirty="0">
                <a:latin typeface="Open Sans" panose="020B0606030504020204" pitchFamily="34" charset="0"/>
                <a:ea typeface="Open Sans" panose="020B0606030504020204" pitchFamily="34" charset="0"/>
                <a:cs typeface="Open Sans" panose="020B0606030504020204" pitchFamily="34" charset="0"/>
              </a:rPr>
              <a:t>prospect of a launch</a:t>
            </a:r>
            <a:endParaRPr lang="en-CA" sz="2000"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652F559C-E11F-6981-3EEC-9B70D0C1B5CD}"/>
              </a:ext>
            </a:extLst>
          </p:cNvPr>
          <p:cNvCxnSpPr>
            <a:cxnSpLocks/>
          </p:cNvCxnSpPr>
          <p:nvPr/>
        </p:nvCxnSpPr>
        <p:spPr>
          <a:xfrm flipV="1">
            <a:off x="6964879" y="2909455"/>
            <a:ext cx="0" cy="1040933"/>
          </a:xfrm>
          <a:prstGeom prst="line">
            <a:avLst/>
          </a:prstGeom>
          <a:ln w="57150">
            <a:solidFill>
              <a:srgbClr val="FFCB3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365E74D-E1EF-E8D2-0951-800F0FC2A35E}"/>
              </a:ext>
            </a:extLst>
          </p:cNvPr>
          <p:cNvPicPr>
            <a:picLocks noChangeAspect="1"/>
          </p:cNvPicPr>
          <p:nvPr/>
        </p:nvPicPr>
        <p:blipFill rotWithShape="1">
          <a:blip r:embed="rId3"/>
          <a:srcRect r="59040"/>
          <a:stretch/>
        </p:blipFill>
        <p:spPr>
          <a:xfrm>
            <a:off x="10736135" y="6055839"/>
            <a:ext cx="966281" cy="365746"/>
          </a:xfrm>
          <a:prstGeom prst="rect">
            <a:avLst/>
          </a:prstGeom>
        </p:spPr>
      </p:pic>
    </p:spTree>
    <p:extLst>
      <p:ext uri="{BB962C8B-B14F-4D97-AF65-F5344CB8AC3E}">
        <p14:creationId xmlns:p14="http://schemas.microsoft.com/office/powerpoint/2010/main" val="673793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B7DC0-4436-DAAF-A86D-480899D1AFEB}"/>
              </a:ext>
            </a:extLst>
          </p:cNvPr>
          <p:cNvPicPr>
            <a:picLocks noChangeAspect="1"/>
          </p:cNvPicPr>
          <p:nvPr/>
        </p:nvPicPr>
        <p:blipFill>
          <a:blip r:embed="rId2"/>
          <a:srcRect/>
          <a:stretch/>
        </p:blipFill>
        <p:spPr>
          <a:xfrm>
            <a:off x="0" y="0"/>
            <a:ext cx="6857104" cy="6857104"/>
          </a:xfrm>
          <a:prstGeom prst="rect">
            <a:avLst/>
          </a:prstGeom>
          <a:effectLst>
            <a:outerShdw blurRad="482600" dist="76200" dir="5400000" algn="ctr" rotWithShape="0">
              <a:srgbClr val="000000">
                <a:alpha val="30000"/>
              </a:srgbClr>
            </a:outerShdw>
          </a:effectLst>
        </p:spPr>
      </p:pic>
      <p:sp>
        <p:nvSpPr>
          <p:cNvPr id="2" name="TextBox 1">
            <a:extLst>
              <a:ext uri="{FF2B5EF4-FFF2-40B4-BE49-F238E27FC236}">
                <a16:creationId xmlns:a16="http://schemas.microsoft.com/office/drawing/2014/main" id="{009D5FED-EF2C-240F-B924-357AE0613B8B}"/>
              </a:ext>
            </a:extLst>
          </p:cNvPr>
          <p:cNvSpPr txBox="1"/>
          <p:nvPr/>
        </p:nvSpPr>
        <p:spPr>
          <a:xfrm>
            <a:off x="7064811" y="2921169"/>
            <a:ext cx="4342471" cy="1015663"/>
          </a:xfrm>
          <a:prstGeom prst="rect">
            <a:avLst/>
          </a:prstGeom>
          <a:noFill/>
        </p:spPr>
        <p:txBody>
          <a:bodyPr wrap="square" rtlCol="0">
            <a:spAutoFit/>
          </a:bodyPr>
          <a:lstStyle/>
          <a:p>
            <a:pPr rtl="0"/>
            <a:r>
              <a:rPr lang="en-CA" sz="2000" dirty="0">
                <a:latin typeface="Open Sans" panose="020B0606030504020204" pitchFamily="34" charset="0"/>
                <a:ea typeface="Open Sans" panose="020B0606030504020204" pitchFamily="34" charset="0"/>
                <a:cs typeface="Open Sans" panose="020B0606030504020204" pitchFamily="34" charset="0"/>
              </a:rPr>
              <a:t>Government accepts the need, yet Canada does not have the means… </a:t>
            </a:r>
            <a:r>
              <a:rPr lang="en-CA" sz="2000" b="1" dirty="0">
                <a:latin typeface="Open Sans" panose="020B0606030504020204" pitchFamily="34" charset="0"/>
                <a:ea typeface="Open Sans" panose="020B0606030504020204" pitchFamily="34" charset="0"/>
                <a:cs typeface="Open Sans" panose="020B0606030504020204" pitchFamily="34" charset="0"/>
              </a:rPr>
              <a:t>does it have the </a:t>
            </a:r>
            <a:r>
              <a:rPr lang="en-CA" sz="2000" b="1" dirty="0">
                <a:solidFill>
                  <a:srgbClr val="C33991"/>
                </a:solidFill>
                <a:latin typeface="Open Sans" panose="020B0606030504020204" pitchFamily="34" charset="0"/>
                <a:ea typeface="Open Sans" panose="020B0606030504020204" pitchFamily="34" charset="0"/>
                <a:cs typeface="Open Sans" panose="020B0606030504020204" pitchFamily="34" charset="0"/>
              </a:rPr>
              <a:t>will?</a:t>
            </a:r>
          </a:p>
        </p:txBody>
      </p:sp>
      <p:cxnSp>
        <p:nvCxnSpPr>
          <p:cNvPr id="5" name="Straight Connector 4">
            <a:extLst>
              <a:ext uri="{FF2B5EF4-FFF2-40B4-BE49-F238E27FC236}">
                <a16:creationId xmlns:a16="http://schemas.microsoft.com/office/drawing/2014/main" id="{DF2576E0-5571-748E-650C-17AF34DC7CCA}"/>
              </a:ext>
            </a:extLst>
          </p:cNvPr>
          <p:cNvCxnSpPr>
            <a:cxnSpLocks/>
          </p:cNvCxnSpPr>
          <p:nvPr/>
        </p:nvCxnSpPr>
        <p:spPr>
          <a:xfrm flipV="1">
            <a:off x="6964879" y="2909455"/>
            <a:ext cx="0" cy="1040933"/>
          </a:xfrm>
          <a:prstGeom prst="line">
            <a:avLst/>
          </a:prstGeom>
          <a:ln w="57150">
            <a:solidFill>
              <a:srgbClr val="FFCB3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F2FC8C1-B009-766D-B92C-9CD5F4607828}"/>
              </a:ext>
            </a:extLst>
          </p:cNvPr>
          <p:cNvPicPr>
            <a:picLocks noChangeAspect="1"/>
          </p:cNvPicPr>
          <p:nvPr/>
        </p:nvPicPr>
        <p:blipFill rotWithShape="1">
          <a:blip r:embed="rId3"/>
          <a:srcRect r="59040"/>
          <a:stretch/>
        </p:blipFill>
        <p:spPr>
          <a:xfrm>
            <a:off x="10736135" y="6055839"/>
            <a:ext cx="966281" cy="365746"/>
          </a:xfrm>
          <a:prstGeom prst="rect">
            <a:avLst/>
          </a:prstGeom>
        </p:spPr>
      </p:pic>
    </p:spTree>
    <p:extLst>
      <p:ext uri="{BB962C8B-B14F-4D97-AF65-F5344CB8AC3E}">
        <p14:creationId xmlns:p14="http://schemas.microsoft.com/office/powerpoint/2010/main" val="1955986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FF4CB64-007C-AD7E-8248-9608E0D8666F}"/>
              </a:ext>
            </a:extLst>
          </p:cNvPr>
          <p:cNvGrpSpPr/>
          <p:nvPr/>
        </p:nvGrpSpPr>
        <p:grpSpPr>
          <a:xfrm>
            <a:off x="614300" y="1875217"/>
            <a:ext cx="5763739" cy="3107566"/>
            <a:chOff x="614300" y="1875217"/>
            <a:chExt cx="5763739" cy="3107566"/>
          </a:xfrm>
        </p:grpSpPr>
        <p:sp>
          <p:nvSpPr>
            <p:cNvPr id="16" name="Diamond 15">
              <a:extLst>
                <a:ext uri="{FF2B5EF4-FFF2-40B4-BE49-F238E27FC236}">
                  <a16:creationId xmlns:a16="http://schemas.microsoft.com/office/drawing/2014/main" id="{2493D09A-0F57-77A5-7BD1-1336C60E8A10}"/>
                </a:ext>
              </a:extLst>
            </p:cNvPr>
            <p:cNvSpPr/>
            <p:nvPr/>
          </p:nvSpPr>
          <p:spPr>
            <a:xfrm>
              <a:off x="3660532" y="1885569"/>
              <a:ext cx="2717507" cy="2717507"/>
            </a:xfrm>
            <a:prstGeom prst="diamond">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95761F76-238C-B7FD-17D9-2675E7CDFB2D}"/>
                </a:ext>
              </a:extLst>
            </p:cNvPr>
            <p:cNvGrpSpPr/>
            <p:nvPr/>
          </p:nvGrpSpPr>
          <p:grpSpPr>
            <a:xfrm>
              <a:off x="614300" y="1875217"/>
              <a:ext cx="5763739" cy="3107566"/>
              <a:chOff x="3309252" y="2000249"/>
              <a:chExt cx="6060659" cy="3267653"/>
            </a:xfrm>
          </p:grpSpPr>
          <p:pic>
            <p:nvPicPr>
              <p:cNvPr id="1026" name="Picture 2" descr="C - Naval Signal Flag - 100% Cotton – Marine Code - 8&quot; X 13&quot; - Nautical ...">
                <a:extLst>
                  <a:ext uri="{FF2B5EF4-FFF2-40B4-BE49-F238E27FC236}">
                    <a16:creationId xmlns:a16="http://schemas.microsoft.com/office/drawing/2014/main" id="{83668EEC-4C2F-96C3-72EE-CA9AF7D8B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78" y="2011135"/>
                <a:ext cx="2857500" cy="28575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5131BE-FAE7-A622-7DAE-85D7605D2D21}"/>
                  </a:ext>
                </a:extLst>
              </p:cNvPr>
              <p:cNvSpPr txBox="1"/>
              <p:nvPr/>
            </p:nvSpPr>
            <p:spPr>
              <a:xfrm>
                <a:off x="3309252" y="4898570"/>
                <a:ext cx="992579" cy="369332"/>
              </a:xfrm>
              <a:prstGeom prst="rect">
                <a:avLst/>
              </a:prstGeom>
              <a:noFill/>
            </p:spPr>
            <p:txBody>
              <a:bodyPr wrap="none" rtlCol="0">
                <a:spAutoFit/>
              </a:bodyPr>
              <a:lstStyle/>
              <a:p>
                <a:r>
                  <a:rPr lang="en-US" b="1" dirty="0"/>
                  <a:t>CHARLIE</a:t>
                </a:r>
              </a:p>
            </p:txBody>
          </p:sp>
          <p:sp>
            <p:nvSpPr>
              <p:cNvPr id="6" name="TextBox 5">
                <a:extLst>
                  <a:ext uri="{FF2B5EF4-FFF2-40B4-BE49-F238E27FC236}">
                    <a16:creationId xmlns:a16="http://schemas.microsoft.com/office/drawing/2014/main" id="{52197C85-E80C-9705-114B-16E7205FAD7D}"/>
                  </a:ext>
                </a:extLst>
              </p:cNvPr>
              <p:cNvSpPr txBox="1"/>
              <p:nvPr/>
            </p:nvSpPr>
            <p:spPr>
              <a:xfrm>
                <a:off x="6422571" y="4887684"/>
                <a:ext cx="1068690" cy="369332"/>
              </a:xfrm>
              <a:prstGeom prst="rect">
                <a:avLst/>
              </a:prstGeom>
              <a:noFill/>
            </p:spPr>
            <p:txBody>
              <a:bodyPr wrap="none" rtlCol="0">
                <a:spAutoFit/>
              </a:bodyPr>
              <a:lstStyle/>
              <a:p>
                <a:r>
                  <a:rPr lang="en-US" b="1" dirty="0"/>
                  <a:t>FOXTROT</a:t>
                </a:r>
              </a:p>
            </p:txBody>
          </p:sp>
          <p:sp>
            <p:nvSpPr>
              <p:cNvPr id="8" name="Rectangle 7">
                <a:extLst>
                  <a:ext uri="{FF2B5EF4-FFF2-40B4-BE49-F238E27FC236}">
                    <a16:creationId xmlns:a16="http://schemas.microsoft.com/office/drawing/2014/main" id="{B1CF2749-23EF-95DB-765C-EA72F24D7BB9}"/>
                  </a:ext>
                </a:extLst>
              </p:cNvPr>
              <p:cNvSpPr/>
              <p:nvPr/>
            </p:nvSpPr>
            <p:spPr>
              <a:xfrm>
                <a:off x="6512411" y="2000249"/>
                <a:ext cx="2857500" cy="2857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a:extLst>
              <a:ext uri="{FF2B5EF4-FFF2-40B4-BE49-F238E27FC236}">
                <a16:creationId xmlns:a16="http://schemas.microsoft.com/office/drawing/2014/main" id="{D35E33ED-2041-776F-6944-300617429B01}"/>
              </a:ext>
            </a:extLst>
          </p:cNvPr>
          <p:cNvGrpSpPr/>
          <p:nvPr/>
        </p:nvGrpSpPr>
        <p:grpSpPr>
          <a:xfrm>
            <a:off x="6976948" y="3069200"/>
            <a:ext cx="4504957" cy="719600"/>
            <a:chOff x="7363713" y="2958093"/>
            <a:chExt cx="4504957" cy="719600"/>
          </a:xfrm>
        </p:grpSpPr>
        <p:sp>
          <p:nvSpPr>
            <p:cNvPr id="11" name="TextBox 10">
              <a:extLst>
                <a:ext uri="{FF2B5EF4-FFF2-40B4-BE49-F238E27FC236}">
                  <a16:creationId xmlns:a16="http://schemas.microsoft.com/office/drawing/2014/main" id="{89648772-B981-F172-80F5-91517F249F6C}"/>
                </a:ext>
              </a:extLst>
            </p:cNvPr>
            <p:cNvSpPr txBox="1"/>
            <p:nvPr/>
          </p:nvSpPr>
          <p:spPr>
            <a:xfrm>
              <a:off x="7463645" y="2969807"/>
              <a:ext cx="4405025" cy="707886"/>
            </a:xfrm>
            <a:prstGeom prst="rect">
              <a:avLst/>
            </a:prstGeom>
            <a:noFill/>
          </p:spPr>
          <p:txBody>
            <a:bodyPr wrap="square" rtlCol="0">
              <a:spAutoFit/>
            </a:bodyPr>
            <a:lstStyle/>
            <a:p>
              <a:pPr rtl="0"/>
              <a:r>
                <a:rPr lang="en-CA" sz="2000" b="1" dirty="0">
                  <a:latin typeface="Open Sans" panose="020B0606030504020204" pitchFamily="34" charset="0"/>
                  <a:ea typeface="Open Sans" panose="020B0606030504020204" pitchFamily="34" charset="0"/>
                  <a:cs typeface="Open Sans" panose="020B0606030504020204" pitchFamily="34" charset="0"/>
                </a:rPr>
                <a:t>Are these really </a:t>
              </a:r>
              <a:r>
                <a:rPr lang="en-CA" sz="2000" dirty="0">
                  <a:latin typeface="Open Sans" panose="020B0606030504020204" pitchFamily="34" charset="0"/>
                  <a:ea typeface="Open Sans" panose="020B0606030504020204" pitchFamily="34" charset="0"/>
                  <a:cs typeface="Open Sans" panose="020B0606030504020204" pitchFamily="34" charset="0"/>
                </a:rPr>
                <a:t>the flags we should be waving?</a:t>
              </a:r>
            </a:p>
          </p:txBody>
        </p:sp>
        <p:cxnSp>
          <p:nvCxnSpPr>
            <p:cNvPr id="12" name="Straight Connector 11">
              <a:extLst>
                <a:ext uri="{FF2B5EF4-FFF2-40B4-BE49-F238E27FC236}">
                  <a16:creationId xmlns:a16="http://schemas.microsoft.com/office/drawing/2014/main" id="{A3FCFB24-0E27-B5CA-8D36-D4C846D4E9A1}"/>
                </a:ext>
              </a:extLst>
            </p:cNvPr>
            <p:cNvCxnSpPr>
              <a:cxnSpLocks/>
            </p:cNvCxnSpPr>
            <p:nvPr/>
          </p:nvCxnSpPr>
          <p:spPr>
            <a:xfrm flipV="1">
              <a:off x="7363713" y="2958093"/>
              <a:ext cx="0" cy="719600"/>
            </a:xfrm>
            <a:prstGeom prst="line">
              <a:avLst/>
            </a:prstGeom>
            <a:ln w="57150">
              <a:solidFill>
                <a:srgbClr val="FFCB31"/>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A374292A-7CA5-34B4-9A99-51924E570C7F}"/>
              </a:ext>
            </a:extLst>
          </p:cNvPr>
          <p:cNvPicPr>
            <a:picLocks noChangeAspect="1"/>
          </p:cNvPicPr>
          <p:nvPr/>
        </p:nvPicPr>
        <p:blipFill rotWithShape="1">
          <a:blip r:embed="rId3"/>
          <a:srcRect r="59040"/>
          <a:stretch/>
        </p:blipFill>
        <p:spPr>
          <a:xfrm>
            <a:off x="10736135" y="6055839"/>
            <a:ext cx="966281" cy="365746"/>
          </a:xfrm>
          <a:prstGeom prst="rect">
            <a:avLst/>
          </a:prstGeom>
        </p:spPr>
      </p:pic>
    </p:spTree>
    <p:extLst>
      <p:ext uri="{BB962C8B-B14F-4D97-AF65-F5344CB8AC3E}">
        <p14:creationId xmlns:p14="http://schemas.microsoft.com/office/powerpoint/2010/main" val="254022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lhouette, vector graphics, clipart&#10;&#10;Description automatically generated">
            <a:extLst>
              <a:ext uri="{FF2B5EF4-FFF2-40B4-BE49-F238E27FC236}">
                <a16:creationId xmlns:a16="http://schemas.microsoft.com/office/drawing/2014/main" id="{44E988BD-466D-396E-D2C5-2235A4AE6A85}"/>
              </a:ext>
            </a:extLst>
          </p:cNvPr>
          <p:cNvPicPr>
            <a:picLocks noChangeAspect="1"/>
          </p:cNvPicPr>
          <p:nvPr/>
        </p:nvPicPr>
        <p:blipFill rotWithShape="1">
          <a:blip r:embed="rId2">
            <a:alphaModFix amt="43000"/>
          </a:blip>
          <a:srcRect l="26395"/>
          <a:stretch/>
        </p:blipFill>
        <p:spPr>
          <a:xfrm>
            <a:off x="0" y="462423"/>
            <a:ext cx="4304210" cy="5961600"/>
          </a:xfrm>
          <a:prstGeom prst="rect">
            <a:avLst/>
          </a:prstGeom>
        </p:spPr>
      </p:pic>
      <p:sp>
        <p:nvSpPr>
          <p:cNvPr id="2" name="Text Placeholder 2">
            <a:extLst>
              <a:ext uri="{FF2B5EF4-FFF2-40B4-BE49-F238E27FC236}">
                <a16:creationId xmlns:a16="http://schemas.microsoft.com/office/drawing/2014/main" id="{D3023A18-7345-54C7-1801-0A37D523B816}"/>
              </a:ext>
            </a:extLst>
          </p:cNvPr>
          <p:cNvSpPr txBox="1">
            <a:spLocks/>
          </p:cNvSpPr>
          <p:nvPr/>
        </p:nvSpPr>
        <p:spPr>
          <a:xfrm>
            <a:off x="1529671" y="2450676"/>
            <a:ext cx="9611629" cy="1554272"/>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300"/>
              </a:spcBef>
              <a:spcAft>
                <a:spcPts val="300"/>
              </a:spcAft>
              <a:buClr>
                <a:srgbClr val="C33991"/>
              </a:buClr>
              <a:buFont typeface="Arial" panose="020B0604020202020204" pitchFamily="34" charset="0"/>
              <a:buNone/>
              <a:defRPr lang="en-US" sz="2000" b="1" kern="1200">
                <a:solidFill>
                  <a:schemeClr val="tx1"/>
                </a:solidFill>
                <a:latin typeface="+mn-lt"/>
                <a:ea typeface="+mn-ea"/>
                <a:cs typeface="+mn-cs"/>
              </a:defRPr>
            </a:lvl1pPr>
            <a:lvl2pPr marL="179388" indent="-179388" algn="l" defTabSz="914400" rtl="0" eaLnBrk="1" latinLnBrk="0" hangingPunct="1">
              <a:lnSpc>
                <a:spcPct val="100000"/>
              </a:lnSpc>
              <a:spcBef>
                <a:spcPts val="300"/>
              </a:spcBef>
              <a:spcAft>
                <a:spcPts val="300"/>
              </a:spcAft>
              <a:buClr>
                <a:srgbClr val="C33991"/>
              </a:buClr>
              <a:buFont typeface="Arial" panose="020B0604020202020204" pitchFamily="34" charset="0"/>
              <a:buChar char="●"/>
              <a:defRPr lang="en-US" sz="1400" kern="1200" dirty="0" smtClean="0">
                <a:solidFill>
                  <a:schemeClr val="bg2">
                    <a:lumMod val="10000"/>
                  </a:schemeClr>
                </a:solidFill>
                <a:latin typeface="+mn-lt"/>
                <a:ea typeface="+mn-ea"/>
                <a:cs typeface="+mn-cs"/>
              </a:defRPr>
            </a:lvl2pPr>
            <a:lvl3pPr marL="446088" indent="-177800" algn="l" defTabSz="914400" rtl="0" eaLnBrk="1" latinLnBrk="0" hangingPunct="1">
              <a:lnSpc>
                <a:spcPct val="100000"/>
              </a:lnSpc>
              <a:spcBef>
                <a:spcPts val="300"/>
              </a:spcBef>
              <a:spcAft>
                <a:spcPts val="300"/>
              </a:spcAft>
              <a:buClr>
                <a:srgbClr val="C33991"/>
              </a:buClr>
              <a:buFont typeface="Courier New" panose="02070309020205020404" pitchFamily="49" charset="0"/>
              <a:buChar char="o"/>
              <a:defRPr lang="en-US" sz="1400" kern="1200" dirty="0" smtClean="0">
                <a:solidFill>
                  <a:schemeClr val="bg2">
                    <a:lumMod val="10000"/>
                  </a:schemeClr>
                </a:solidFill>
                <a:latin typeface="+mn-lt"/>
                <a:ea typeface="+mn-ea"/>
                <a:cs typeface="+mn-cs"/>
              </a:defRPr>
            </a:lvl3pPr>
            <a:lvl4pPr marL="715963" indent="-179388" algn="l" defTabSz="914400" rtl="0" eaLnBrk="1" latinLnBrk="0" hangingPunct="1">
              <a:lnSpc>
                <a:spcPct val="100000"/>
              </a:lnSpc>
              <a:spcBef>
                <a:spcPts val="300"/>
              </a:spcBef>
              <a:spcAft>
                <a:spcPts val="300"/>
              </a:spcAft>
              <a:buClr>
                <a:srgbClr val="C33991"/>
              </a:buClr>
              <a:buFont typeface="Wingdings" panose="05000000000000000000" pitchFamily="2" charset="2"/>
              <a:buChar char="§"/>
              <a:defRPr lang="en-US" sz="1400" kern="1200" dirty="0" smtClean="0">
                <a:solidFill>
                  <a:schemeClr val="bg2">
                    <a:lumMod val="10000"/>
                  </a:schemeClr>
                </a:solidFill>
                <a:latin typeface="+mn-lt"/>
                <a:ea typeface="+mn-ea"/>
                <a:cs typeface="+mn-cs"/>
              </a:defRPr>
            </a:lvl4pPr>
            <a:lvl5pPr marL="1828800" indent="0" algn="l" defTabSz="914400" rtl="0" eaLnBrk="1" latinLnBrk="0" hangingPunct="1">
              <a:lnSpc>
                <a:spcPct val="100000"/>
              </a:lnSpc>
              <a:spcBef>
                <a:spcPts val="300"/>
              </a:spcBef>
              <a:spcAft>
                <a:spcPts val="300"/>
              </a:spcAft>
              <a:buClr>
                <a:srgbClr val="C33991"/>
              </a:buClr>
              <a:buFont typeface="Arial" panose="020B0604020202020204" pitchFamily="34" charset="0"/>
              <a:buNone/>
              <a:defRPr lang="en-US"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latin typeface="Open Sans" panose="020B0606030504020204" pitchFamily="34" charset="0"/>
                <a:ea typeface="Open Sans" panose="020B0606030504020204" pitchFamily="34" charset="0"/>
                <a:cs typeface="Open Sans" panose="020B0606030504020204" pitchFamily="34" charset="0"/>
              </a:rPr>
              <a:t>Open Banking for a </a:t>
            </a:r>
          </a:p>
          <a:p>
            <a:r>
              <a:rPr lang="en-US" sz="4800" dirty="0">
                <a:latin typeface="Open Sans" panose="020B0606030504020204" pitchFamily="34" charset="0"/>
                <a:ea typeface="Open Sans" panose="020B0606030504020204" pitchFamily="34" charset="0"/>
                <a:cs typeface="Open Sans" panose="020B0606030504020204" pitchFamily="34" charset="0"/>
              </a:rPr>
              <a:t>Free and Democratic Society</a:t>
            </a:r>
          </a:p>
        </p:txBody>
      </p:sp>
      <p:pic>
        <p:nvPicPr>
          <p:cNvPr id="4" name="Picture 3">
            <a:extLst>
              <a:ext uri="{FF2B5EF4-FFF2-40B4-BE49-F238E27FC236}">
                <a16:creationId xmlns:a16="http://schemas.microsoft.com/office/drawing/2014/main" id="{6112AC32-F2DF-A8CB-4843-65E3B7DFA2AF}"/>
              </a:ext>
            </a:extLst>
          </p:cNvPr>
          <p:cNvPicPr>
            <a:picLocks noChangeAspect="1"/>
          </p:cNvPicPr>
          <p:nvPr/>
        </p:nvPicPr>
        <p:blipFill rotWithShape="1">
          <a:blip r:embed="rId3"/>
          <a:srcRect r="59040"/>
          <a:stretch/>
        </p:blipFill>
        <p:spPr>
          <a:xfrm>
            <a:off x="10736135" y="6055839"/>
            <a:ext cx="966281" cy="365746"/>
          </a:xfrm>
          <a:prstGeom prst="rect">
            <a:avLst/>
          </a:prstGeom>
        </p:spPr>
      </p:pic>
    </p:spTree>
    <p:extLst>
      <p:ext uri="{BB962C8B-B14F-4D97-AF65-F5344CB8AC3E}">
        <p14:creationId xmlns:p14="http://schemas.microsoft.com/office/powerpoint/2010/main" val="32178280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95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bNumberIsYear val=&quot;0&quot;/&gt;&lt;m_strFormatTime&gt;%m/%y&lt;/m_strFormatTime&gt;&lt;m_yearfmt&gt;&lt;begin val=&quot;4&quot;/&gt;&lt;end val=&quot;4&quot;/&gt;&lt;/m_yearfmt&gt;&lt;/m_precDefaultMonth&gt;&lt;m_precDefaultQuarter&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1&quot;&gt;&lt;elem m_fUsage=&quot;4.32067707631224884324E+00&quot;&gt;&lt;m_msothmcolidx val=&quot;0&quot;/&gt;&lt;m_rgb r=&quot;FF&quot; g=&quot;CB&quot; b=&quot;31&quot;/&gt;&lt;/elem&gt;&lt;elem m_fUsage=&quot;1.64225547926687265310E+00&quot;&gt;&lt;m_msothmcolidx val=&quot;0&quot;/&gt;&lt;m_rgb r=&quot;DD&quot; g=&quot;D9&quot; b=&quot;E5&quot;/&gt;&lt;/elem&gt;&lt;elem m_fUsage=&quot;5.41287786276832383336E-01&quot;&gt;&lt;m_msothmcolidx val=&quot;0&quot;/&gt;&lt;m_rgb r=&quot;FB&quot; g=&quot;FC&quot; b=&quot;BC&quot;/&gt;&lt;/elem&gt;&lt;elem m_fUsage=&quot;5.31441000000000163261E-01&quot;&gt;&lt;m_msothmcolidx val=&quot;0&quot;/&gt;&lt;m_rgb r=&quot;FF&quot; g=&quot;D8&quot; b=&quot;97&quot;/&gt;&lt;/elem&gt;&lt;elem m_fUsage=&quot;4.82954507382510056512E-01&quot;&gt;&lt;m_msothmcolidx val=&quot;0&quot;/&gt;&lt;m_rgb r=&quot;95&quot; g=&quot;8B&quot; b=&quot;AF&quot;/&gt;&lt;/elem&gt;&lt;elem m_fUsage=&quot;4.78296900000000135833E-01&quot;&gt;&lt;m_msothmcolidx val=&quot;0&quot;/&gt;&lt;m_rgb r=&quot;FF&quot; g=&quot;CB&quot; b=&quot;73&quot;/&gt;&lt;/elem&gt;&lt;elem m_fUsage=&quot;4.30467210000000155556E-01&quot;&gt;&lt;m_msothmcolidx val=&quot;0&quot;/&gt;&lt;m_rgb r=&quot;D3&quot; g=&quot;CE&quot; b=&quot;DD&quot;/&gt;&lt;/elem&gt;&lt;elem m_fUsage=&quot;3.87420489000000145552E-01&quot;&gt;&lt;m_msothmcolidx val=&quot;0&quot;/&gt;&lt;m_rgb r=&quot;8D&quot; g=&quot;83&quot; b=&quot;A9&quot;/&gt;&lt;/elem&gt;&lt;elem m_fUsage=&quot;2.82429536481000165171E-01&quot;&gt;&lt;m_msothmcolidx val=&quot;0&quot;/&gt;&lt;m_rgb r=&quot;AD&quot; g=&quot;A6&quot; b=&quot;C1&quot;/&gt;&lt;/elem&gt;&lt;elem m_fUsage=&quot;1.35085171767299283552E-01&quot;&gt;&lt;m_msothmcolidx val=&quot;0&quot;/&gt;&lt;m_rgb r=&quot;FC&quot; g=&quot;FA&quot; b=&quot;A3&quot;/&gt;&lt;/elem&gt;&lt;elem m_fUsage=&quot;1.21576654590569363523E-01&quot;&gt;&lt;m_msothmcolidx val=&quot;0&quot;/&gt;&lt;m_rgb r=&quot;FB&quot; g=&quot;EB&quot; b=&quot;77&quot;/&gt;&lt;/elem&gt;&lt;/m_vecMRU&gt;&lt;/m_mruColor&gt;&lt;m_eweekdayFirstOfWeek val=&quot;1&quot;/&gt;&lt;m_eweekdayFirstOfWorkweek val=&quot;2&quot;/&gt;&lt;m_eweekdayFirstOfWeekend val=&quot;7&quot;/&gt;&lt;/CPresentation&gt;&lt;/root&gt;"/>
  <p:tag name="THINKCELLUNDODONOTDELETE" val="0"/>
</p:tagLst>
</file>

<file path=ppt/theme/theme1.xml><?xml version="1.0" encoding="utf-8"?>
<a:theme xmlns:a="http://schemas.openxmlformats.org/drawingml/2006/main" name="EQB">
  <a:themeElements>
    <a:clrScheme name="EQB">
      <a:dk1>
        <a:srgbClr val="171616"/>
      </a:dk1>
      <a:lt1>
        <a:srgbClr val="FEFFFF"/>
      </a:lt1>
      <a:dk2>
        <a:srgbClr val="6A6D6A"/>
      </a:dk2>
      <a:lt2>
        <a:srgbClr val="D7D8D7"/>
      </a:lt2>
      <a:accent1>
        <a:srgbClr val="FFCB31"/>
      </a:accent1>
      <a:accent2>
        <a:srgbClr val="C33891"/>
      </a:accent2>
      <a:accent3>
        <a:srgbClr val="D7D8D7"/>
      </a:accent3>
      <a:accent4>
        <a:srgbClr val="FFA200"/>
      </a:accent4>
      <a:accent5>
        <a:srgbClr val="584E72"/>
      </a:accent5>
      <a:accent6>
        <a:srgbClr val="C3386C"/>
      </a:accent6>
      <a:hlink>
        <a:srgbClr val="C3386C"/>
      </a:hlink>
      <a:folHlink>
        <a:srgbClr val="C338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B31"/>
        </a:solidFill>
      </a:spPr>
      <a:bodyPr lIns="72000" tIns="72000" rIns="72000" bIns="72000" rtlCol="0" anchor="ctr">
        <a:noAutofit/>
      </a:bodyPr>
      <a:lstStyle>
        <a:defPPr algn="l">
          <a:defRPr dirty="0" err="1"/>
        </a:defPPr>
      </a:lstStyle>
      <a:style>
        <a:lnRef idx="3">
          <a:schemeClr val="lt1"/>
        </a:lnRef>
        <a:fillRef idx="1">
          <a:schemeClr val="accent2"/>
        </a:fillRef>
        <a:effectRef idx="1">
          <a:schemeClr val="accent2"/>
        </a:effectRef>
        <a:fontRef idx="minor">
          <a:schemeClr val="lt1"/>
        </a:fontRef>
      </a:style>
    </a:spDef>
    <a:txDef>
      <a:spPr>
        <a:noFill/>
      </a:spPr>
      <a:bodyPr wrap="none" lIns="0" tIns="0" rIns="0" bIns="0" rtlCol="0">
        <a:spAutoFit/>
      </a:bodyPr>
      <a:lstStyle>
        <a:defPPr algn="l">
          <a:defRPr dirty="0"/>
        </a:defPPr>
      </a:lstStyle>
    </a:txDef>
  </a:objectDefaults>
  <a:extraClrSchemeLst/>
  <a:extLst>
    <a:ext uri="{05A4C25C-085E-4340-85A3-A5531E510DB2}">
      <thm15:themeFamily xmlns:thm15="http://schemas.microsoft.com/office/thememl/2012/main" name="EQ-Equitable-PPT-Template-Wide-Mar2023" id="{56CAFB5D-B340-4586-8C89-9E9943052AC3}" vid="{F29E45FB-A7BA-4501-A2E6-2CF1F875332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QB">
    <a:dk1>
      <a:srgbClr val="171616"/>
    </a:dk1>
    <a:lt1>
      <a:srgbClr val="FEFFFF"/>
    </a:lt1>
    <a:dk2>
      <a:srgbClr val="6A6D6A"/>
    </a:dk2>
    <a:lt2>
      <a:srgbClr val="D7D8D7"/>
    </a:lt2>
    <a:accent1>
      <a:srgbClr val="FFCB31"/>
    </a:accent1>
    <a:accent2>
      <a:srgbClr val="C33891"/>
    </a:accent2>
    <a:accent3>
      <a:srgbClr val="D7D8D7"/>
    </a:accent3>
    <a:accent4>
      <a:srgbClr val="FFA200"/>
    </a:accent4>
    <a:accent5>
      <a:srgbClr val="584E72"/>
    </a:accent5>
    <a:accent6>
      <a:srgbClr val="C3386C"/>
    </a:accent6>
    <a:hlink>
      <a:srgbClr val="C3386C"/>
    </a:hlink>
    <a:folHlink>
      <a:srgbClr val="C3386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EE4EF2FEB4714DA2DBA9D2D578E1D2" ma:contentTypeVersion="14" ma:contentTypeDescription="Create a new document." ma:contentTypeScope="" ma:versionID="ffb1446038aa495e54bc6d099d95b3e7">
  <xsd:schema xmlns:xsd="http://www.w3.org/2001/XMLSchema" xmlns:xs="http://www.w3.org/2001/XMLSchema" xmlns:p="http://schemas.microsoft.com/office/2006/metadata/properties" xmlns:ns2="f9bf0a73-6363-4eab-b5ae-c101cec1522e" xmlns:ns3="4ec3ec1e-0daf-4225-8aea-a984cc027238" targetNamespace="http://schemas.microsoft.com/office/2006/metadata/properties" ma:root="true" ma:fieldsID="39a64523f9902590f2d59c6d926fe456" ns2:_="" ns3:_="">
    <xsd:import namespace="f9bf0a73-6363-4eab-b5ae-c101cec1522e"/>
    <xsd:import namespace="4ec3ec1e-0daf-4225-8aea-a984cc0272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bf0a73-6363-4eab-b5ae-c101cec15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a86423e-5b7b-443c-a3f0-5d8414b2fb6c"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c3ec1e-0daf-4225-8aea-a984cc02723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7030c6ca-686f-4953-aec3-93a0f7c96d14}" ma:internalName="TaxCatchAll" ma:showField="CatchAllData" ma:web="4ec3ec1e-0daf-4225-8aea-a984cc0272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9bf0a73-6363-4eab-b5ae-c101cec1522e">
      <Terms xmlns="http://schemas.microsoft.com/office/infopath/2007/PartnerControls"/>
    </lcf76f155ced4ddcb4097134ff3c332f>
    <TaxCatchAll xmlns="4ec3ec1e-0daf-4225-8aea-a984cc027238" xsi:nil="true"/>
  </documentManagement>
</p:properties>
</file>

<file path=customXml/itemProps1.xml><?xml version="1.0" encoding="utf-8"?>
<ds:datastoreItem xmlns:ds="http://schemas.openxmlformats.org/officeDocument/2006/customXml" ds:itemID="{62F44015-64B2-4354-B64C-F3CF4D4C28BD}">
  <ds:schemaRefs>
    <ds:schemaRef ds:uri="http://schemas.microsoft.com/sharepoint/v3/contenttype/forms"/>
  </ds:schemaRefs>
</ds:datastoreItem>
</file>

<file path=customXml/itemProps2.xml><?xml version="1.0" encoding="utf-8"?>
<ds:datastoreItem xmlns:ds="http://schemas.openxmlformats.org/officeDocument/2006/customXml" ds:itemID="{C5486FF6-A04A-4B82-AA3C-3C098863445E}"/>
</file>

<file path=customXml/itemProps3.xml><?xml version="1.0" encoding="utf-8"?>
<ds:datastoreItem xmlns:ds="http://schemas.openxmlformats.org/officeDocument/2006/customXml" ds:itemID="{5F213F08-11FF-4DF1-B4E3-7BD447038A67}">
  <ds:schemaRefs>
    <ds:schemaRef ds:uri="http://schemas.microsoft.com/office/2006/metadata/properties"/>
    <ds:schemaRef ds:uri="http://purl.org/dc/dcmitype/"/>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55ea89a7-a432-4092-bf30-b96580d752a6"/>
    <ds:schemaRef ds:uri="http://purl.org/dc/terms/"/>
  </ds:schemaRefs>
</ds:datastoreItem>
</file>

<file path=docProps/app.xml><?xml version="1.0" encoding="utf-8"?>
<Properties xmlns="http://schemas.openxmlformats.org/officeDocument/2006/extended-properties" xmlns:vt="http://schemas.openxmlformats.org/officeDocument/2006/docPropsVTypes">
  <Template>EQ-Equitable-PPT-Template-Wide-Mar2023</Template>
  <TotalTime>1338</TotalTime>
  <Words>259</Words>
  <Application>Microsoft Office PowerPoint</Application>
  <PresentationFormat>Widescreen</PresentationFormat>
  <Paragraphs>42</Paragraphs>
  <Slides>18</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Calibri</vt:lpstr>
      <vt:lpstr>Courier New</vt:lpstr>
      <vt:lpstr>Lato</vt:lpstr>
      <vt:lpstr>Noe Display Medium</vt:lpstr>
      <vt:lpstr>Open Sans</vt:lpstr>
      <vt:lpstr>Wingdings</vt:lpstr>
      <vt:lpstr>EQB</vt:lpstr>
      <vt:lpstr>Custom Design</vt:lpstr>
      <vt:lpstr>Open Banking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Banking</dc:title>
  <dc:creator>rgill@eqbank.ca</dc:creator>
  <cp:lastModifiedBy>Ernie Stapleton</cp:lastModifiedBy>
  <cp:revision>30</cp:revision>
  <dcterms:created xsi:type="dcterms:W3CDTF">2023-06-09T13:57:58Z</dcterms:created>
  <dcterms:modified xsi:type="dcterms:W3CDTF">2023-06-15T01:14:06Z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0x01010058FDF4B2482D084CA88783F5AD545A53</vt:lpwstr>
  </property>
  <property fmtid="{D5CDD505-2E9C-101B-9397-08002B2CF9AE}" pid="3" name="MediaServiceImageTags">
    <vt:lpwstr/>
  </property>
</Properties>
</file>